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Default Extension="mp4" ContentType="video/mp4"/>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8.5-->
<p:presentation xmlns:r="http://schemas.openxmlformats.org/officeDocument/2006/relationships" xmlns:a="http://schemas.openxmlformats.org/drawingml/2006/main" xmlns:p="http://schemas.openxmlformats.org/presentationml/2006/main" saveSubsetFonts="1">
  <p:sldMasterIdLst>
    <p:sldMasterId id="2147483648" r:id="rId1"/>
  </p:sldMasterIdLst>
  <p:notesMasterIdLst>
    <p:notesMasterId r:id="rId2"/>
  </p:notesMasterIdLst>
  <p:sldIdLst>
    <p:sldId id="256" r:id="rId3"/>
    <p:sldId id="257" r:id="rId4"/>
    <p:sldId id="258" r:id="rId5"/>
    <p:sldId id="284" r:id="rId6"/>
    <p:sldId id="299" r:id="rId7"/>
    <p:sldId id="25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298" r:id="rId25"/>
    <p:sldId id="316" r:id="rId26"/>
    <p:sldId id="317" r:id="rId27"/>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446B"/>
    <a:srgbClr val="E9EBF3"/>
    <a:srgbClr val="6C77AC"/>
    <a:srgbClr val="F8F8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10" d="100"/>
          <a:sy n="110" d="100"/>
        </p:scale>
        <p:origin x="570" y="96"/>
      </p:cViewPr>
      <p:guideLst/>
    </p:cSldViewPr>
  </p:slideViewPr>
  <p:notesTextViewPr>
    <p:cViewPr>
      <p:scale>
        <a:sx n="1" d="1"/>
        <a:sy n="1" d="1"/>
      </p:scale>
      <p:origin x="0" y="0"/>
    </p:cViewPr>
  </p:notesTextViewPr>
  <p:notesViewPr>
    <p:cSldViewPr snapToGrid="0">
      <p:cViewPr varScale="1">
        <p:scale>
          <a:sx n="96" d="100"/>
          <a:sy n="96" d="100"/>
        </p:scale>
        <p:origin x="4022" y="67"/>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tags" Target="tags/tag196.xml" /><Relationship Id="rId29" Type="http://schemas.openxmlformats.org/officeDocument/2006/relationships/presProps" Target="presProps.xml" /><Relationship Id="rId3" Type="http://schemas.openxmlformats.org/officeDocument/2006/relationships/slide" Target="slides/slide1.xml" /><Relationship Id="rId30" Type="http://schemas.openxmlformats.org/officeDocument/2006/relationships/viewProps" Target="viewProps.xml" /><Relationship Id="rId31" Type="http://schemas.openxmlformats.org/officeDocument/2006/relationships/theme" Target="theme/theme1.xml" /><Relationship Id="rId32" Type="http://schemas.openxmlformats.org/officeDocument/2006/relationships/tableStyles" Target="tableStyles.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ags" Target="../tags/tag74.xml" /><Relationship Id="rId2" Type="http://schemas.openxmlformats.org/officeDocument/2006/relationships/tags" Target="../tags/tag75.xml" /><Relationship Id="rId3" Type="http://schemas.openxmlformats.org/officeDocument/2006/relationships/tags" Target="../tags/tag76.xml" /><Relationship Id="rId4" Type="http://schemas.openxmlformats.org/officeDocument/2006/relationships/tags" Target="../tags/tag77.xml" /><Relationship Id="rId5" Type="http://schemas.openxmlformats.org/officeDocument/2006/relationships/tags" Target="../tags/tag78.xml" /><Relationship Id="rId6" Type="http://schemas.openxmlformats.org/officeDocument/2006/relationships/tags" Target="../tags/tag79.xml" /><Relationship Id="rId7" Type="http://schemas.openxmlformats.org/officeDocument/2006/relationships/tags" Target="../tags/tag80.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custDataLst>
            <p:tags r:id="rId1"/>
          </p:custDataLst>
        </p:nvPr>
      </p:nvGrpSpPr>
      <p:grpSpPr>
        <a:xfrm>
          <a:off x="0" y="0"/>
          <a:ext cx="0" cy="0"/>
        </a:xfrm>
      </p:grpSpPr>
      <p:sp>
        <p:nvSpPr>
          <p:cNvPr id="2" name="Header Placeholder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52B098EF-9673-4639-869C-CDB1019F2DE5}" type="datetimeFigureOut">
              <a:rPr lang="en-US" smtClean="0"/>
              <a:t>8/28/2019</a:t>
            </a:fld>
            <a:endParaRPr lang="en-US"/>
          </a:p>
        </p:txBody>
      </p:sp>
      <p:sp>
        <p:nvSpPr>
          <p:cNvPr id="4" name="Slide Image Placeholder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69024D9A-EC7D-4A30-9EFA-B3B93BFD9E2E}" type="slidenum">
              <a:rPr lang="en-US" smtClean="0"/>
              <a:t>‹#›</a:t>
            </a:fld>
            <a:endParaRPr lang="en-US"/>
          </a:p>
        </p:txBody>
      </p:sp>
    </p:spTree>
    <p:extLst>
      <p:ext uri="{BB962C8B-B14F-4D97-AF65-F5344CB8AC3E}">
        <p14:creationId xmlns:p14="http://schemas.microsoft.com/office/powerpoint/2010/main" val="1508504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81.xml" /><Relationship Id="rId4" Type="http://schemas.openxmlformats.org/officeDocument/2006/relationships/tags" Target="../tags/tag82.xml" /><Relationship Id="rId5" Type="http://schemas.openxmlformats.org/officeDocument/2006/relationships/tags" Target="../tags/tag83.xml" /><Relationship Id="rId6" Type="http://schemas.openxmlformats.org/officeDocument/2006/relationships/tags" Target="../tags/tag84.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 Id="rId3" Type="http://schemas.openxmlformats.org/officeDocument/2006/relationships/tags" Target="../tags/tag93.xml" /><Relationship Id="rId4" Type="http://schemas.openxmlformats.org/officeDocument/2006/relationships/tags" Target="../tags/tag94.xml" /><Relationship Id="rId5" Type="http://schemas.openxmlformats.org/officeDocument/2006/relationships/tags" Target="../tags/tag95.xml" /><Relationship Id="rId6" Type="http://schemas.openxmlformats.org/officeDocument/2006/relationships/tags" Target="../tags/tag96.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 Id="rId3" Type="http://schemas.openxmlformats.org/officeDocument/2006/relationships/tags" Target="../tags/tag112.xml" /><Relationship Id="rId4" Type="http://schemas.openxmlformats.org/officeDocument/2006/relationships/tags" Target="../tags/tag113.xml" /><Relationship Id="rId5" Type="http://schemas.openxmlformats.org/officeDocument/2006/relationships/tags" Target="../tags/tag114.xml" /><Relationship Id="rId6" Type="http://schemas.openxmlformats.org/officeDocument/2006/relationships/tags" Target="../tags/tag115.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 Id="rId3" Type="http://schemas.openxmlformats.org/officeDocument/2006/relationships/tags" Target="../tags/tag131.xml" /><Relationship Id="rId4" Type="http://schemas.openxmlformats.org/officeDocument/2006/relationships/tags" Target="../tags/tag132.xml" /><Relationship Id="rId5" Type="http://schemas.openxmlformats.org/officeDocument/2006/relationships/tags" Target="../tags/tag133.xml" /><Relationship Id="rId6" Type="http://schemas.openxmlformats.org/officeDocument/2006/relationships/tags" Target="../tags/tag134.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 Id="rId3" Type="http://schemas.openxmlformats.org/officeDocument/2006/relationships/tags" Target="../tags/tag150.xml" /><Relationship Id="rId4" Type="http://schemas.openxmlformats.org/officeDocument/2006/relationships/tags" Target="../tags/tag151.xml" /><Relationship Id="rId5" Type="http://schemas.openxmlformats.org/officeDocument/2006/relationships/tags" Target="../tags/tag152.xml" /><Relationship Id="rId6" Type="http://schemas.openxmlformats.org/officeDocument/2006/relationships/tags" Target="../tags/tag153.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 Id="rId3" Type="http://schemas.openxmlformats.org/officeDocument/2006/relationships/tags" Target="../tags/tag169.xml" /><Relationship Id="rId4" Type="http://schemas.openxmlformats.org/officeDocument/2006/relationships/tags" Target="../tags/tag170.xml" /><Relationship Id="rId5" Type="http://schemas.openxmlformats.org/officeDocument/2006/relationships/tags" Target="../tags/tag171.xml" /><Relationship Id="rId6" Type="http://schemas.openxmlformats.org/officeDocument/2006/relationships/tags" Target="../tags/tag172.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ltLang="en-US"/>
          </a:p>
          <a:p>
            <a:pPr marL="0" marR="0" lvl="0" indent="0" algn="l" defTabSz="914400" rtl="0" eaLnBrk="1" fontAlgn="auto" latinLnBrk="0" hangingPunct="1">
              <a:lnSpc>
                <a:spcPct val="100000"/>
              </a:lnSpc>
              <a:spcBef>
                <a:spcPct val="0"/>
              </a:spcBef>
              <a:spcAft>
                <a:spcPct val="0"/>
              </a:spcAft>
              <a:buClrTx/>
              <a:buSzTx/>
              <a:buFontTx/>
              <a:buNone/>
              <a:defRPr/>
            </a:pPr>
            <a:endParaRPr lang="en-US" altLang="en-US"/>
          </a:p>
          <a:p>
            <a:pPr marL="0" marR="0" lvl="0" indent="0" algn="l" defTabSz="914400" rtl="0" eaLnBrk="1" fontAlgn="auto" latinLnBrk="0" hangingPunct="1">
              <a:lnSpc>
                <a:spcPct val="100000"/>
              </a:lnSpc>
              <a:spcBef>
                <a:spcPct val="0"/>
              </a:spcBef>
              <a:spcAft>
                <a:spcPct val="0"/>
              </a:spcAft>
              <a:buClrTx/>
              <a:buSzTx/>
              <a:buFontTx/>
              <a:buNone/>
              <a:defRPr/>
            </a:pPr>
            <a:r>
              <a:rPr lang="en-US" altLang="en-US"/>
              <a:t>For help starting a slideshow, visit https://support.office.com/en-us/article/Basic-tasks-for-creating-a-PowerPoint-presentation-efbbc1cd-c5f1-4264-b48e-c8a7b0334e36. </a:t>
            </a:r>
          </a:p>
          <a:p>
            <a:endParaRPr lang="en-US"/>
          </a:p>
        </p:txBody>
      </p:sp>
      <p:sp>
        <p:nvSpPr>
          <p:cNvPr id="4" name="Slide Number Placeholder 3"/>
          <p:cNvSpPr>
            <a:spLocks noGrp="1"/>
          </p:cNvSpPr>
          <p:nvPr>
            <p:ph type="sldNum" sz="quarter" idx="5"/>
            <p:custDataLst>
              <p:tags r:id="rId6"/>
            </p:custDataLst>
          </p:nvPr>
        </p:nvSpPr>
        <p:spPr/>
        <p:txBody>
          <a:bodyPr/>
          <a:lstStyle/>
          <a:p>
            <a:fld id="{69024D9A-EC7D-4A30-9EFA-B3B93BFD9E2E}" type="slidenum">
              <a:rPr lang="en-US" smtClean="0"/>
              <a:t>1</a:t>
            </a:fld>
            <a:endParaRPr lang="en-US"/>
          </a:p>
        </p:txBody>
      </p:sp>
    </p:spTree>
    <p:extLst>
      <p:ext uri="{BB962C8B-B14F-4D97-AF65-F5344CB8AC3E}">
        <p14:creationId xmlns:p14="http://schemas.microsoft.com/office/powerpoint/2010/main" val="2287953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69024D9A-EC7D-4A30-9EFA-B3B93BFD9E2E}" type="slidenum">
              <a:rPr lang="en-US" smtClean="0"/>
              <a:t>3</a:t>
            </a:fld>
            <a:endParaRPr lang="en-US"/>
          </a:p>
        </p:txBody>
      </p:sp>
    </p:spTree>
    <p:extLst>
      <p:ext uri="{BB962C8B-B14F-4D97-AF65-F5344CB8AC3E}">
        <p14:creationId xmlns:p14="http://schemas.microsoft.com/office/powerpoint/2010/main" val="1600681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69024D9A-EC7D-4A30-9EFA-B3B93BFD9E2E}" type="slidenum">
              <a:rPr lang="en-US" smtClean="0"/>
              <a:t>7</a:t>
            </a:fld>
            <a:endParaRPr lang="en-US"/>
          </a:p>
        </p:txBody>
      </p:sp>
    </p:spTree>
    <p:extLst>
      <p:ext uri="{BB962C8B-B14F-4D97-AF65-F5344CB8AC3E}">
        <p14:creationId xmlns:p14="http://schemas.microsoft.com/office/powerpoint/2010/main" val="1790241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69024D9A-EC7D-4A30-9EFA-B3B93BFD9E2E}" type="slidenum">
              <a:rPr lang="en-US" smtClean="0"/>
              <a:t>11</a:t>
            </a:fld>
            <a:endParaRPr lang="en-US"/>
          </a:p>
        </p:txBody>
      </p:sp>
    </p:spTree>
    <p:extLst>
      <p:ext uri="{BB962C8B-B14F-4D97-AF65-F5344CB8AC3E}">
        <p14:creationId xmlns:p14="http://schemas.microsoft.com/office/powerpoint/2010/main" val="3915224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69024D9A-EC7D-4A30-9EFA-B3B93BFD9E2E}" type="slidenum">
              <a:rPr lang="en-US" smtClean="0"/>
              <a:t>15</a:t>
            </a:fld>
            <a:endParaRPr lang="en-US"/>
          </a:p>
        </p:txBody>
      </p:sp>
    </p:spTree>
    <p:extLst>
      <p:ext uri="{BB962C8B-B14F-4D97-AF65-F5344CB8AC3E}">
        <p14:creationId xmlns:p14="http://schemas.microsoft.com/office/powerpoint/2010/main" val="336327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5"/>
            <p:custDataLst>
              <p:tags r:id="rId6"/>
            </p:custDataLst>
          </p:nvPr>
        </p:nvSpPr>
        <p:spPr/>
        <p:txBody>
          <a:bodyPr/>
          <a:lstStyle/>
          <a:p>
            <a:fld id="{69024D9A-EC7D-4A30-9EFA-B3B93BFD9E2E}" type="slidenum">
              <a:rPr lang="en-US" smtClean="0"/>
              <a:t>19</a:t>
            </a:fld>
            <a:endParaRPr lang="en-US"/>
          </a:p>
        </p:txBody>
      </p:sp>
    </p:spTree>
    <p:extLst>
      <p:ext uri="{BB962C8B-B14F-4D97-AF65-F5344CB8AC3E}">
        <p14:creationId xmlns:p14="http://schemas.microsoft.com/office/powerpoint/2010/main" val="1264044400"/>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image" Target="../media/image1.jpeg" /><Relationship Id="rId5"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49.xml" /><Relationship Id="rId2" Type="http://schemas.openxmlformats.org/officeDocument/2006/relationships/tags" Target="../tags/tag50.xml" /><Relationship Id="rId3" Type="http://schemas.openxmlformats.org/officeDocument/2006/relationships/tags" Target="../tags/tag51.xml" /><Relationship Id="rId4" Type="http://schemas.openxmlformats.org/officeDocument/2006/relationships/tags" Target="../tags/tag52.xml" /><Relationship Id="rId5" Type="http://schemas.openxmlformats.org/officeDocument/2006/relationships/tags" Target="../tags/tag53.xml" /><Relationship Id="rId6" Type="http://schemas.openxmlformats.org/officeDocument/2006/relationships/tags" Target="../tags/tag54.xml" /><Relationship Id="rId7" Type="http://schemas.openxmlformats.org/officeDocument/2006/relationships/tags" Target="../tags/tag55.xml" /><Relationship Id="rId8"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56.xml" /><Relationship Id="rId2" Type="http://schemas.openxmlformats.org/officeDocument/2006/relationships/tags" Target="../tags/tag57.xml" /><Relationship Id="rId3" Type="http://schemas.openxmlformats.org/officeDocument/2006/relationships/tags" Target="../tags/tag58.xml" /><Relationship Id="rId4" Type="http://schemas.openxmlformats.org/officeDocument/2006/relationships/tags" Target="../tags/tag59.xml" /><Relationship Id="rId5" Type="http://schemas.openxmlformats.org/officeDocument/2006/relationships/tags" Target="../tags/tag60.xml" /><Relationship Id="rId6" Type="http://schemas.openxmlformats.org/officeDocument/2006/relationships/tags" Target="../tags/tag61.xml" /><Relationship Id="rId7"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62.xml" /><Relationship Id="rId2" Type="http://schemas.openxmlformats.org/officeDocument/2006/relationships/tags" Target="../tags/tag63.xml" /><Relationship Id="rId3" Type="http://schemas.openxmlformats.org/officeDocument/2006/relationships/tags" Target="../tags/tag64.xml" /><Relationship Id="rId4" Type="http://schemas.openxmlformats.org/officeDocument/2006/relationships/tags" Target="../tags/tag65.xml" /><Relationship Id="rId5" Type="http://schemas.openxmlformats.org/officeDocument/2006/relationships/tags" Target="../tags/tag66.xml" /><Relationship Id="rId6" Type="http://schemas.openxmlformats.org/officeDocument/2006/relationships/tags" Target="../tags/tag67.xml" /><Relationship Id="rId7"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4.xml" /><Relationship Id="rId2" Type="http://schemas.openxmlformats.org/officeDocument/2006/relationships/tags" Target="../tags/tag5.xml" /><Relationship Id="rId3" Type="http://schemas.openxmlformats.org/officeDocument/2006/relationships/image" Target="../media/image2.jpeg" /><Relationship Id="rId4"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tags" Target="../tags/tag7.xml" /><Relationship Id="rId3" Type="http://schemas.openxmlformats.org/officeDocument/2006/relationships/tags" Target="../tags/tag8.xml"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tags" Target="../tags/tag12.xml" /><Relationship Id="rId3" Type="http://schemas.openxmlformats.org/officeDocument/2006/relationships/tags" Target="../tags/tag13.xml" /><Relationship Id="rId4" Type="http://schemas.openxmlformats.org/officeDocument/2006/relationships/tags" Target="../tags/tag14.xml" /><Relationship Id="rId5" Type="http://schemas.openxmlformats.org/officeDocument/2006/relationships/tags" Target="../tags/tag15.xml" /><Relationship Id="rId6" Type="http://schemas.openxmlformats.org/officeDocument/2006/relationships/tags" Target="../tags/tag16.xml" /><Relationship Id="rId7"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17.xml" /><Relationship Id="rId2" Type="http://schemas.openxmlformats.org/officeDocument/2006/relationships/tags" Target="../tags/tag18.xml" /><Relationship Id="rId3" Type="http://schemas.openxmlformats.org/officeDocument/2006/relationships/tags" Target="../tags/tag19.xml" /><Relationship Id="rId4" Type="http://schemas.openxmlformats.org/officeDocument/2006/relationships/tags" Target="../tags/tag20.xml" /><Relationship Id="rId5" Type="http://schemas.openxmlformats.org/officeDocument/2006/relationships/tags" Target="../tags/tag21.xml" /><Relationship Id="rId6" Type="http://schemas.openxmlformats.org/officeDocument/2006/relationships/tags" Target="../tags/tag22.xml" /><Relationship Id="rId7" Type="http://schemas.openxmlformats.org/officeDocument/2006/relationships/tags" Target="../tags/tag23.xml" /><Relationship Id="rId8"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24.xml" /><Relationship Id="rId10" Type="http://schemas.openxmlformats.org/officeDocument/2006/relationships/slideMaster" Target="../slideMasters/slideMaster1.xml" /><Relationship Id="rId2" Type="http://schemas.openxmlformats.org/officeDocument/2006/relationships/tags" Target="../tags/tag25.xml" /><Relationship Id="rId3" Type="http://schemas.openxmlformats.org/officeDocument/2006/relationships/tags" Target="../tags/tag26.xml" /><Relationship Id="rId4" Type="http://schemas.openxmlformats.org/officeDocument/2006/relationships/tags" Target="../tags/tag27.xml" /><Relationship Id="rId5" Type="http://schemas.openxmlformats.org/officeDocument/2006/relationships/tags" Target="../tags/tag28.xml" /><Relationship Id="rId6" Type="http://schemas.openxmlformats.org/officeDocument/2006/relationships/tags" Target="../tags/tag29.xml" /><Relationship Id="rId7" Type="http://schemas.openxmlformats.org/officeDocument/2006/relationships/tags" Target="../tags/tag30.xml" /><Relationship Id="rId8" Type="http://schemas.openxmlformats.org/officeDocument/2006/relationships/tags" Target="../tags/tag31.xml" /><Relationship Id="rId9" Type="http://schemas.openxmlformats.org/officeDocument/2006/relationships/tags" Target="../tags/tag32.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33.xml" /><Relationship Id="rId2" Type="http://schemas.openxmlformats.org/officeDocument/2006/relationships/tags" Target="../tags/tag34.xml" /><Relationship Id="rId3" Type="http://schemas.openxmlformats.org/officeDocument/2006/relationships/tags" Target="../tags/tag35.xml" /><Relationship Id="rId4" Type="http://schemas.openxmlformats.org/officeDocument/2006/relationships/tags" Target="../tags/tag36.xml" /><Relationship Id="rId5" Type="http://schemas.openxmlformats.org/officeDocument/2006/relationships/tags" Target="../tags/tag37.xml" /><Relationship Id="rId6"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38.xml" /><Relationship Id="rId2" Type="http://schemas.openxmlformats.org/officeDocument/2006/relationships/tags" Target="../tags/tag39.xml" /><Relationship Id="rId3" Type="http://schemas.openxmlformats.org/officeDocument/2006/relationships/tags" Target="../tags/tag40.xml" /><Relationship Id="rId4" Type="http://schemas.openxmlformats.org/officeDocument/2006/relationships/tags" Target="../tags/tag41.xml" /><Relationship Id="rId5"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42.xml" /><Relationship Id="rId2" Type="http://schemas.openxmlformats.org/officeDocument/2006/relationships/tags" Target="../tags/tag43.xml" /><Relationship Id="rId3" Type="http://schemas.openxmlformats.org/officeDocument/2006/relationships/tags" Target="../tags/tag44.xml" /><Relationship Id="rId4" Type="http://schemas.openxmlformats.org/officeDocument/2006/relationships/tags" Target="../tags/tag45.xml" /><Relationship Id="rId5" Type="http://schemas.openxmlformats.org/officeDocument/2006/relationships/tags" Target="../tags/tag46.xml" /><Relationship Id="rId6" Type="http://schemas.openxmlformats.org/officeDocument/2006/relationships/tags" Target="../tags/tag47.xml" /><Relationship Id="rId7" Type="http://schemas.openxmlformats.org/officeDocument/2006/relationships/tags" Target="../tags/tag48.xml" /><Relationship Id="rId8"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 preserve="1">
  <p:cSld name="Title Slide">
    <p:bg>
      <p:bgPr>
        <a:blipFill dpi="0" rotWithShape="1">
          <a:blip r:embed="rId4">
            <a:lum/>
          </a:blip>
          <a:stretch>
            <a:fillRect/>
          </a:stretch>
        </a:blipFill>
        <a:effectLst/>
      </p:bgPr>
    </p:bg>
    <p:spTree>
      <p:nvGrpSpPr>
        <p:cNvPr id="1" name=""/>
        <p:cNvGrpSpPr/>
        <p:nvPr>
          <p:custDataLst>
            <p:tags r:id="rId1"/>
          </p:custDataLst>
        </p:nvPr>
      </p:nvGrpSpPr>
      <p:grpSpPr>
        <a:xfrm>
          <a:off x="0" y="0"/>
          <a:ext cx="0" cy="0"/>
        </a:xfrm>
      </p:grpSpPr>
      <p:sp>
        <p:nvSpPr>
          <p:cNvPr id="2" name="Title 1">
            <a:extLst>
              <a:ext uri="{FF2B5EF4-FFF2-40B4-BE49-F238E27FC236}">
                <a16:creationId xmlns:a16="http://schemas.microsoft.com/office/drawing/2014/main" id="{E304049F-092B-426E-AA66-C8AFE0E50E1C}"/>
              </a:ext>
            </a:extLst>
          </p:cNvPr>
          <p:cNvSpPr>
            <a:spLocks noGrp="1"/>
          </p:cNvSpPr>
          <p:nvPr>
            <p:ph type="ctrTitle"/>
            <p:custDataLst>
              <p:tags r:id="rId2"/>
            </p:custDataLst>
          </p:nvPr>
        </p:nvSpPr>
        <p:spPr>
          <a:xfrm>
            <a:off x="838200" y="3429000"/>
            <a:ext cx="7500582" cy="1772599"/>
          </a:xfrm>
        </p:spPr>
        <p:txBody>
          <a:bodyPr anchor="b">
            <a:normAutofit/>
          </a:bodyPr>
          <a:lstStyle>
            <a:lvl1pPr algn="l">
              <a:defRPr sz="5400" b="1"/>
            </a:lvl1pPr>
          </a:lstStyle>
          <a:p>
            <a:r>
              <a:rPr lang="en-US"/>
              <a:t>Click to edit Master title style</a:t>
            </a:r>
          </a:p>
        </p:txBody>
      </p:sp>
      <p:sp>
        <p:nvSpPr>
          <p:cNvPr id="3" name="Subtitle 2">
            <a:extLst>
              <a:ext uri="{FF2B5EF4-FFF2-40B4-BE49-F238E27FC236}">
                <a16:creationId xmlns:a16="http://schemas.microsoft.com/office/drawing/2014/main" id="{1DD4786B-34DD-4D24-A1A2-D13A07679B6D}"/>
              </a:ext>
            </a:extLst>
          </p:cNvPr>
          <p:cNvSpPr>
            <a:spLocks noGrp="1"/>
          </p:cNvSpPr>
          <p:nvPr>
            <p:ph type="subTitle" idx="1"/>
            <p:custDataLst>
              <p:tags r:id="rId3"/>
            </p:custDataLst>
          </p:nvPr>
        </p:nvSpPr>
        <p:spPr>
          <a:xfrm>
            <a:off x="838200" y="5301349"/>
            <a:ext cx="7500582" cy="122926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89893580"/>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picTx" preserve="1">
  <p:cSld name="Picture with Caption">
    <p:spTree>
      <p:nvGrpSpPr>
        <p:cNvPr id="1" name=""/>
        <p:cNvGrpSpPr/>
        <p:nvPr>
          <p:custDataLst>
            <p:tags r:id="rId1"/>
          </p:custDataLst>
        </p:nvPr>
      </p:nvGrpSpPr>
      <p:grpSpPr>
        <a:xfrm>
          <a:off x="0" y="0"/>
          <a:ext cx="0" cy="0"/>
        </a:xfrm>
      </p:grpSpPr>
      <p:sp>
        <p:nvSpPr>
          <p:cNvPr id="2" name="Title 1">
            <a:extLst>
              <a:ext uri="{FF2B5EF4-FFF2-40B4-BE49-F238E27FC236}">
                <a16:creationId xmlns:a16="http://schemas.microsoft.com/office/drawing/2014/main" id="{380225E6-7BB2-45A6-B8BD-852A6156CD5D}"/>
              </a:ext>
            </a:extLst>
          </p:cNvPr>
          <p:cNvSpPr>
            <a:spLocks noGrp="1"/>
          </p:cNvSpPr>
          <p:nvPr>
            <p:ph type="title"/>
            <p:custDataLst>
              <p:tags r:id="rId2"/>
            </p:custDataLst>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0EA59E-4190-4BAC-ACDD-CCC45E63310C}"/>
              </a:ext>
            </a:extLst>
          </p:cNvPr>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1BA053-3479-4F19-8CC6-47A8F2E00B95}"/>
              </a:ext>
            </a:extLst>
          </p:cNvPr>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30704DC-B26F-41E4-BD76-83F872EFD239}"/>
              </a:ext>
            </a:extLst>
          </p:cNvPr>
          <p:cNvSpPr>
            <a:spLocks noGrp="1"/>
          </p:cNvSpPr>
          <p:nvPr>
            <p:ph type="dt" sz="half" idx="10"/>
            <p:custDataLst>
              <p:tags r:id="rId5"/>
            </p:custDataLst>
          </p:nvPr>
        </p:nvSpPr>
        <p:spPr/>
        <p:txBody>
          <a:bodyPr/>
          <a:lstStyle/>
          <a:p>
            <a:fld id="{7F29F53C-2A13-4F0C-BCCB-333F6D94B408}" type="datetimeFigureOut">
              <a:rPr lang="en-US" smtClean="0"/>
              <a:t>8/28/2019</a:t>
            </a:fld>
            <a:endParaRPr lang="en-US"/>
          </a:p>
        </p:txBody>
      </p:sp>
      <p:sp>
        <p:nvSpPr>
          <p:cNvPr id="6" name="Footer Placeholder 5">
            <a:extLst>
              <a:ext uri="{FF2B5EF4-FFF2-40B4-BE49-F238E27FC236}">
                <a16:creationId xmlns:a16="http://schemas.microsoft.com/office/drawing/2014/main" id="{7D9DB3D1-91B8-438F-B2A7-031975DB2446}"/>
              </a:ext>
            </a:extLst>
          </p:cNvPr>
          <p:cNvSpPr>
            <a:spLocks noGrp="1"/>
          </p:cNvSpPr>
          <p:nvPr>
            <p:ph type="ftr" sz="quarter" idx="11"/>
            <p:custDataLst>
              <p:tags r:id="rId6"/>
            </p:custDataLst>
          </p:nvPr>
        </p:nvSpPr>
        <p:spPr/>
        <p:txBody>
          <a:bodyPr/>
          <a:lstStyle/>
          <a:p>
            <a:endParaRPr lang="en-US"/>
          </a:p>
        </p:txBody>
      </p:sp>
      <p:sp>
        <p:nvSpPr>
          <p:cNvPr id="7" name="Slide Number Placeholder 6">
            <a:extLst>
              <a:ext uri="{FF2B5EF4-FFF2-40B4-BE49-F238E27FC236}">
                <a16:creationId xmlns:a16="http://schemas.microsoft.com/office/drawing/2014/main" id="{494318CE-CA55-48A4-B972-AE7980B39E0B}"/>
              </a:ext>
            </a:extLst>
          </p:cNvPr>
          <p:cNvSpPr>
            <a:spLocks noGrp="1"/>
          </p:cNvSpPr>
          <p:nvPr>
            <p:ph type="sldNum" sz="quarter" idx="12"/>
            <p:custDataLst>
              <p:tags r:id="rId7"/>
            </p:custDataLst>
          </p:nvPr>
        </p:nvSpPr>
        <p:spPr/>
        <p:txBody>
          <a:bodyPr/>
          <a:lstStyle/>
          <a:p>
            <a:fld id="{C3C02619-4E60-4556-A249-517D2E6AEFAE}" type="slidenum">
              <a:rPr lang="en-US" smtClean="0"/>
              <a:t>‹#›</a:t>
            </a:fld>
            <a:endParaRPr lang="en-US"/>
          </a:p>
        </p:txBody>
      </p:sp>
    </p:spTree>
    <p:extLst>
      <p:ext uri="{BB962C8B-B14F-4D97-AF65-F5344CB8AC3E}">
        <p14:creationId xmlns:p14="http://schemas.microsoft.com/office/powerpoint/2010/main" val="1330895287"/>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x" preserve="1">
  <p:cSld name="Title and Vertical Text">
    <p:spTree>
      <p:nvGrpSpPr>
        <p:cNvPr id="1" name=""/>
        <p:cNvGrpSpPr/>
        <p:nvPr>
          <p:custDataLst>
            <p:tags r:id="rId1"/>
          </p:custDataLst>
        </p:nvPr>
      </p:nvGrpSpPr>
      <p:grpSpPr>
        <a:xfrm>
          <a:off x="0" y="0"/>
          <a:ext cx="0" cy="0"/>
        </a:xfrm>
      </p:grpSpPr>
      <p:sp>
        <p:nvSpPr>
          <p:cNvPr id="2" name="Title 1">
            <a:extLst>
              <a:ext uri="{FF2B5EF4-FFF2-40B4-BE49-F238E27FC236}">
                <a16:creationId xmlns:a16="http://schemas.microsoft.com/office/drawing/2014/main" id="{860E823B-5183-4273-AABC-DF808E0D9D80}"/>
              </a:ext>
            </a:extLst>
          </p:cNvPr>
          <p:cNvSpPr>
            <a:spLocks noGrp="1"/>
          </p:cNvSpPr>
          <p:nvPr>
            <p:ph type="title"/>
            <p:custDataLst>
              <p:tags r:id="rId2"/>
            </p:custDataLst>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CC6F51-2452-4810-B707-3898DFC6319C}"/>
              </a:ext>
            </a:extLst>
          </p:cNvPr>
          <p:cNvSpPr>
            <a:spLocks noGrp="1"/>
          </p:cNvSpPr>
          <p:nvPr>
            <p:ph type="body" orient="vert" idx="1"/>
            <p:custDataLst>
              <p:tags r:id="rId3"/>
            </p:custDataLst>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8AA8E-10BC-4E48-8F8E-9770DAEB45FE}"/>
              </a:ext>
            </a:extLst>
          </p:cNvPr>
          <p:cNvSpPr>
            <a:spLocks noGrp="1"/>
          </p:cNvSpPr>
          <p:nvPr>
            <p:ph type="dt" sz="half" idx="10"/>
            <p:custDataLst>
              <p:tags r:id="rId4"/>
            </p:custDataLst>
          </p:nvPr>
        </p:nvSpPr>
        <p:spPr/>
        <p:txBody>
          <a:bodyPr/>
          <a:lstStyle/>
          <a:p>
            <a:fld id="{7F29F53C-2A13-4F0C-BCCB-333F6D94B408}" type="datetimeFigureOut">
              <a:rPr lang="en-US" smtClean="0"/>
              <a:t>8/28/2019</a:t>
            </a:fld>
            <a:endParaRPr lang="en-US"/>
          </a:p>
        </p:txBody>
      </p:sp>
      <p:sp>
        <p:nvSpPr>
          <p:cNvPr id="5" name="Footer Placeholder 4">
            <a:extLst>
              <a:ext uri="{FF2B5EF4-FFF2-40B4-BE49-F238E27FC236}">
                <a16:creationId xmlns:a16="http://schemas.microsoft.com/office/drawing/2014/main" id="{0B6E17F6-9174-475A-9AC2-F07E2CF2F979}"/>
              </a:ext>
            </a:extLst>
          </p:cNvPr>
          <p:cNvSpPr>
            <a:spLocks noGrp="1"/>
          </p:cNvSpPr>
          <p:nvPr>
            <p:ph type="ftr" sz="quarter" idx="11"/>
            <p:custDataLst>
              <p:tags r:id="rId5"/>
            </p:custDataLst>
          </p:nvPr>
        </p:nvSpPr>
        <p:spPr/>
        <p:txBody>
          <a:bodyPr/>
          <a:lstStyle/>
          <a:p>
            <a:endParaRPr lang="en-US"/>
          </a:p>
        </p:txBody>
      </p:sp>
      <p:sp>
        <p:nvSpPr>
          <p:cNvPr id="6" name="Slide Number Placeholder 5">
            <a:extLst>
              <a:ext uri="{FF2B5EF4-FFF2-40B4-BE49-F238E27FC236}">
                <a16:creationId xmlns:a16="http://schemas.microsoft.com/office/drawing/2014/main" id="{6E991182-3214-4A11-9C5F-19DC0543845C}"/>
              </a:ext>
            </a:extLst>
          </p:cNvPr>
          <p:cNvSpPr>
            <a:spLocks noGrp="1"/>
          </p:cNvSpPr>
          <p:nvPr>
            <p:ph type="sldNum" sz="quarter" idx="12"/>
            <p:custDataLst>
              <p:tags r:id="rId6"/>
            </p:custDataLst>
          </p:nvPr>
        </p:nvSpPr>
        <p:spPr/>
        <p:txBody>
          <a:bodyPr/>
          <a:lstStyle/>
          <a:p>
            <a:fld id="{C3C02619-4E60-4556-A249-517D2E6AEFAE}" type="slidenum">
              <a:rPr lang="en-US" smtClean="0"/>
              <a:t>‹#›</a:t>
            </a:fld>
            <a:endParaRPr lang="en-US"/>
          </a:p>
        </p:txBody>
      </p:sp>
    </p:spTree>
    <p:extLst>
      <p:ext uri="{BB962C8B-B14F-4D97-AF65-F5344CB8AC3E}">
        <p14:creationId xmlns:p14="http://schemas.microsoft.com/office/powerpoint/2010/main" val="2198670014"/>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itleAndTx" preserve="1">
  <p:cSld name="Vertical Title and Text">
    <p:spTree>
      <p:nvGrpSpPr>
        <p:cNvPr id="1" name=""/>
        <p:cNvGrpSpPr/>
        <p:nvPr>
          <p:custDataLst>
            <p:tags r:id="rId1"/>
          </p:custDataLst>
        </p:nvPr>
      </p:nvGrpSpPr>
      <p:grpSpPr>
        <a:xfrm>
          <a:off x="0" y="0"/>
          <a:ext cx="0" cy="0"/>
        </a:xfrm>
      </p:grpSpPr>
      <p:sp>
        <p:nvSpPr>
          <p:cNvPr id="2" name="Vertical Title 1">
            <a:extLst>
              <a:ext uri="{FF2B5EF4-FFF2-40B4-BE49-F238E27FC236}">
                <a16:creationId xmlns:a16="http://schemas.microsoft.com/office/drawing/2014/main" id="{8167D9F5-861D-4294-A4CD-B5875590F2D2}"/>
              </a:ext>
            </a:extLst>
          </p:cNvPr>
          <p:cNvSpPr>
            <a:spLocks noGrp="1"/>
          </p:cNvSpPr>
          <p:nvPr>
            <p:ph type="title" orient="vert"/>
            <p:custDataLst>
              <p:tags r:id="rId2"/>
            </p:custDataLs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3E2223-015B-4349-8663-56EC32BDCE5A}"/>
              </a:ext>
            </a:extLst>
          </p:cNvPr>
          <p:cNvSpPr>
            <a:spLocks noGrp="1"/>
          </p:cNvSpPr>
          <p:nvPr>
            <p:ph type="body" orient="vert" idx="1"/>
            <p:custDataLst>
              <p:tags r:id="rId3"/>
            </p:custDataLst>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42CA3-4CC1-437D-8AAA-9B503188453C}"/>
              </a:ext>
            </a:extLst>
          </p:cNvPr>
          <p:cNvSpPr>
            <a:spLocks noGrp="1"/>
          </p:cNvSpPr>
          <p:nvPr>
            <p:ph type="dt" sz="half" idx="10"/>
            <p:custDataLst>
              <p:tags r:id="rId4"/>
            </p:custDataLst>
          </p:nvPr>
        </p:nvSpPr>
        <p:spPr/>
        <p:txBody>
          <a:bodyPr/>
          <a:lstStyle/>
          <a:p>
            <a:fld id="{7F29F53C-2A13-4F0C-BCCB-333F6D94B408}" type="datetimeFigureOut">
              <a:rPr lang="en-US" smtClean="0"/>
              <a:t>8/28/2019</a:t>
            </a:fld>
            <a:endParaRPr lang="en-US"/>
          </a:p>
        </p:txBody>
      </p:sp>
      <p:sp>
        <p:nvSpPr>
          <p:cNvPr id="5" name="Footer Placeholder 4">
            <a:extLst>
              <a:ext uri="{FF2B5EF4-FFF2-40B4-BE49-F238E27FC236}">
                <a16:creationId xmlns:a16="http://schemas.microsoft.com/office/drawing/2014/main" id="{B5B2B58D-7FD0-403A-AC55-C6AF6932D2C1}"/>
              </a:ext>
            </a:extLst>
          </p:cNvPr>
          <p:cNvSpPr>
            <a:spLocks noGrp="1"/>
          </p:cNvSpPr>
          <p:nvPr>
            <p:ph type="ftr" sz="quarter" idx="11"/>
            <p:custDataLst>
              <p:tags r:id="rId5"/>
            </p:custDataLst>
          </p:nvPr>
        </p:nvSpPr>
        <p:spPr/>
        <p:txBody>
          <a:bodyPr/>
          <a:lstStyle/>
          <a:p>
            <a:endParaRPr lang="en-US"/>
          </a:p>
        </p:txBody>
      </p:sp>
      <p:sp>
        <p:nvSpPr>
          <p:cNvPr id="6" name="Slide Number Placeholder 5">
            <a:extLst>
              <a:ext uri="{FF2B5EF4-FFF2-40B4-BE49-F238E27FC236}">
                <a16:creationId xmlns:a16="http://schemas.microsoft.com/office/drawing/2014/main" id="{698935C7-58C7-46BA-8324-75E22D053DAD}"/>
              </a:ext>
            </a:extLst>
          </p:cNvPr>
          <p:cNvSpPr>
            <a:spLocks noGrp="1"/>
          </p:cNvSpPr>
          <p:nvPr>
            <p:ph type="sldNum" sz="quarter" idx="12"/>
            <p:custDataLst>
              <p:tags r:id="rId6"/>
            </p:custDataLst>
          </p:nvPr>
        </p:nvSpPr>
        <p:spPr/>
        <p:txBody>
          <a:bodyPr/>
          <a:lstStyle/>
          <a:p>
            <a:fld id="{C3C02619-4E60-4556-A249-517D2E6AEFAE}" type="slidenum">
              <a:rPr lang="en-US" smtClean="0"/>
              <a:t>‹#›</a:t>
            </a:fld>
            <a:endParaRPr lang="en-US"/>
          </a:p>
        </p:txBody>
      </p:sp>
    </p:spTree>
    <p:extLst>
      <p:ext uri="{BB962C8B-B14F-4D97-AF65-F5344CB8AC3E}">
        <p14:creationId xmlns:p14="http://schemas.microsoft.com/office/powerpoint/2010/main" val="906941898"/>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userDrawn="1">
  <p:cSld name="1_Title Slide">
    <p:bg>
      <p:bgPr>
        <a:blipFill dpi="0" rotWithShape="1">
          <a:blip r:embed="rId3">
            <a:lum/>
          </a:blip>
          <a:stretch>
            <a:fillRect/>
          </a:stretch>
        </a:blipFill>
        <a:effectLst/>
      </p:bgPr>
    </p:bg>
    <p:spTree>
      <p:nvGrpSpPr>
        <p:cNvPr id="1" name=""/>
        <p:cNvGrpSpPr/>
        <p:nvPr>
          <p:custDataLst>
            <p:tags r:id="rId1"/>
          </p:custDataLst>
        </p:nvPr>
      </p:nvGrpSpPr>
      <p:grpSpPr>
        <a:xfrm>
          <a:off x="0" y="0"/>
          <a:ext cx="0" cy="0"/>
        </a:xfrm>
      </p:grpSpPr>
      <p:sp>
        <p:nvSpPr>
          <p:cNvPr id="2" name="Title 1">
            <a:extLst>
              <a:ext uri="{FF2B5EF4-FFF2-40B4-BE49-F238E27FC236}">
                <a16:creationId xmlns:a16="http://schemas.microsoft.com/office/drawing/2014/main" id="{E304049F-092B-426E-AA66-C8AFE0E50E1C}"/>
              </a:ext>
            </a:extLst>
          </p:cNvPr>
          <p:cNvSpPr>
            <a:spLocks noGrp="1"/>
          </p:cNvSpPr>
          <p:nvPr>
            <p:ph type="ctrTitle"/>
            <p:custDataLst>
              <p:tags r:id="rId2"/>
            </p:custDataLst>
          </p:nvPr>
        </p:nvSpPr>
        <p:spPr>
          <a:xfrm>
            <a:off x="2345709" y="2542700"/>
            <a:ext cx="7500582" cy="1772599"/>
          </a:xfrm>
        </p:spPr>
        <p:txBody>
          <a:bodyPr anchor="b">
            <a:normAutofit/>
          </a:bodyPr>
          <a:lstStyle>
            <a:lvl1pPr algn="ctr">
              <a:defRPr sz="5400" b="1"/>
            </a:lvl1pPr>
          </a:lstStyle>
          <a:p>
            <a:r>
              <a:rPr lang="en-US"/>
              <a:t>Click to edit Master title style</a:t>
            </a:r>
          </a:p>
        </p:txBody>
      </p:sp>
    </p:spTree>
    <p:extLst>
      <p:ext uri="{BB962C8B-B14F-4D97-AF65-F5344CB8AC3E}">
        <p14:creationId xmlns:p14="http://schemas.microsoft.com/office/powerpoint/2010/main" val="3497911190"/>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Title and Content">
    <p:spTree>
      <p:nvGrpSpPr>
        <p:cNvPr id="1" name=""/>
        <p:cNvGrpSpPr/>
        <p:nvPr>
          <p:custDataLst>
            <p:tags r:id="rId1"/>
          </p:custDataLst>
        </p:nvPr>
      </p:nvGrpSpPr>
      <p:grpSpPr>
        <a:xfrm>
          <a:off x="0" y="0"/>
          <a:ext cx="0" cy="0"/>
        </a:xfrm>
      </p:grpSpPr>
      <p:sp>
        <p:nvSpPr>
          <p:cNvPr id="2" name="Title 1">
            <a:extLst>
              <a:ext uri="{FF2B5EF4-FFF2-40B4-BE49-F238E27FC236}">
                <a16:creationId xmlns:a16="http://schemas.microsoft.com/office/drawing/2014/main" id="{7CAF2E5F-28E1-499E-964A-ACCBD79BF766}"/>
              </a:ext>
            </a:extLst>
          </p:cNvPr>
          <p:cNvSpPr>
            <a:spLocks noGrp="1"/>
          </p:cNvSpPr>
          <p:nvPr>
            <p:ph type="title"/>
            <p:custDataLst>
              <p:tags r:id="rId2"/>
            </p:custDataLst>
          </p:nvPr>
        </p:nvSpPr>
        <p:spPr>
          <a:xfrm>
            <a:off x="838200" y="836195"/>
            <a:ext cx="10515600" cy="1215441"/>
          </a:xfrm>
        </p:spPr>
        <p:txBody>
          <a:bodyPr/>
          <a:lstStyle>
            <a:lvl1pPr>
              <a:defRPr b="1">
                <a:solidFill>
                  <a:srgbClr val="3C446B"/>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708B10D1-0266-4F9B-B58C-3BA630F3DD45}"/>
              </a:ext>
            </a:extLst>
          </p:cNvPr>
          <p:cNvSpPr>
            <a:spLocks noGrp="1"/>
          </p:cNvSpPr>
          <p:nvPr>
            <p:ph idx="1"/>
            <p:custDataLst>
              <p:tags r:id="rId3"/>
            </p:custDataLst>
          </p:nvPr>
        </p:nvSpPr>
        <p:spPr>
          <a:xfrm>
            <a:off x="838200" y="2066795"/>
            <a:ext cx="10515600" cy="398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19596FF-7649-4A7B-96A4-ACAFE7E591EE}"/>
              </a:ext>
            </a:extLst>
          </p:cNvPr>
          <p:cNvSpPr/>
          <p:nvPr userDrawn="1">
            <p:custDataLst>
              <p:tags r:id="rId4"/>
            </p:custDataLst>
          </p:nvPr>
        </p:nvSpPr>
        <p:spPr>
          <a:xfrm>
            <a:off x="0" y="0"/>
            <a:ext cx="12192000" cy="161382"/>
          </a:xfrm>
          <a:prstGeom prst="rect">
            <a:avLst/>
          </a:prstGeom>
          <a:solidFill>
            <a:srgbClr val="3C4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DAD67269-9A16-4629-B428-E597B357920B}"/>
              </a:ext>
            </a:extLst>
          </p:cNvPr>
          <p:cNvSpPr>
            <a:spLocks noGrp="1"/>
          </p:cNvSpPr>
          <p:nvPr>
            <p:ph type="dt" sz="half" idx="10"/>
            <p:custDataLst>
              <p:tags r:id="rId5"/>
            </p:custDataLst>
          </p:nvPr>
        </p:nvSpPr>
        <p:spPr>
          <a:xfrm>
            <a:off x="838199" y="220768"/>
            <a:ext cx="4798595" cy="365125"/>
          </a:xfrm>
        </p:spPr>
        <p:txBody>
          <a:bodyPr/>
          <a:lstStyle>
            <a:lvl1pPr>
              <a:defRPr/>
            </a:lvl1pPr>
          </a:lstStyle>
          <a:p>
            <a:r>
              <a:rPr lang="en-US"/>
              <a:t>Employee Benefits Enrollment Guide</a:t>
            </a:r>
          </a:p>
        </p:txBody>
      </p:sp>
    </p:spTree>
    <p:extLst>
      <p:ext uri="{BB962C8B-B14F-4D97-AF65-F5344CB8AC3E}">
        <p14:creationId xmlns:p14="http://schemas.microsoft.com/office/powerpoint/2010/main" val="931517543"/>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secHead" preserve="1">
  <p:cSld name="Section Header">
    <p:spTree>
      <p:nvGrpSpPr>
        <p:cNvPr id="1" name=""/>
        <p:cNvGrpSpPr/>
        <p:nvPr>
          <p:custDataLst>
            <p:tags r:id="rId1"/>
          </p:custDataLst>
        </p:nvPr>
      </p:nvGrpSpPr>
      <p:grpSpPr>
        <a:xfrm>
          <a:off x="0" y="0"/>
          <a:ext cx="0" cy="0"/>
        </a:xfrm>
      </p:grpSpPr>
      <p:sp>
        <p:nvSpPr>
          <p:cNvPr id="2" name="Title 1">
            <a:extLst>
              <a:ext uri="{FF2B5EF4-FFF2-40B4-BE49-F238E27FC236}">
                <a16:creationId xmlns:a16="http://schemas.microsoft.com/office/drawing/2014/main" id="{F0B013F8-A3BC-48EA-AF7C-C515C947AFED}"/>
              </a:ext>
            </a:extLst>
          </p:cNvPr>
          <p:cNvSpPr>
            <a:spLocks noGrp="1"/>
          </p:cNvSpPr>
          <p:nvPr>
            <p:ph type="title"/>
            <p:custDataLst>
              <p:tags r:id="rId2"/>
            </p:custDataLst>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B5813B-6B5D-4562-8098-BD863C000D79}"/>
              </a:ext>
            </a:extLst>
          </p:cNvPr>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EFDEB6-D674-45F2-8548-22ADD51B2F46}"/>
              </a:ext>
            </a:extLst>
          </p:cNvPr>
          <p:cNvSpPr>
            <a:spLocks noGrp="1"/>
          </p:cNvSpPr>
          <p:nvPr>
            <p:ph type="dt" sz="half" idx="10"/>
            <p:custDataLst>
              <p:tags r:id="rId4"/>
            </p:custDataLst>
          </p:nvPr>
        </p:nvSpPr>
        <p:spPr/>
        <p:txBody>
          <a:bodyPr/>
          <a:lstStyle/>
          <a:p>
            <a:fld id="{7F29F53C-2A13-4F0C-BCCB-333F6D94B408}" type="datetimeFigureOut">
              <a:rPr lang="en-US" smtClean="0"/>
              <a:t>8/28/2019</a:t>
            </a:fld>
            <a:endParaRPr lang="en-US"/>
          </a:p>
        </p:txBody>
      </p:sp>
      <p:sp>
        <p:nvSpPr>
          <p:cNvPr id="5" name="Footer Placeholder 4">
            <a:extLst>
              <a:ext uri="{FF2B5EF4-FFF2-40B4-BE49-F238E27FC236}">
                <a16:creationId xmlns:a16="http://schemas.microsoft.com/office/drawing/2014/main" id="{1B98E266-0F11-400B-B3DE-FF19E7ADC648}"/>
              </a:ext>
            </a:extLst>
          </p:cNvPr>
          <p:cNvSpPr>
            <a:spLocks noGrp="1"/>
          </p:cNvSpPr>
          <p:nvPr>
            <p:ph type="ftr" sz="quarter" idx="11"/>
            <p:custDataLst>
              <p:tags r:id="rId5"/>
            </p:custDataLst>
          </p:nvPr>
        </p:nvSpPr>
        <p:spPr/>
        <p:txBody>
          <a:bodyPr/>
          <a:lstStyle/>
          <a:p>
            <a:endParaRPr lang="en-US"/>
          </a:p>
        </p:txBody>
      </p:sp>
      <p:sp>
        <p:nvSpPr>
          <p:cNvPr id="6" name="Slide Number Placeholder 5">
            <a:extLst>
              <a:ext uri="{FF2B5EF4-FFF2-40B4-BE49-F238E27FC236}">
                <a16:creationId xmlns:a16="http://schemas.microsoft.com/office/drawing/2014/main" id="{22F46E44-4B69-4358-8C00-4143DFFB2542}"/>
              </a:ext>
            </a:extLst>
          </p:cNvPr>
          <p:cNvSpPr>
            <a:spLocks noGrp="1"/>
          </p:cNvSpPr>
          <p:nvPr>
            <p:ph type="sldNum" sz="quarter" idx="12"/>
            <p:custDataLst>
              <p:tags r:id="rId6"/>
            </p:custDataLst>
          </p:nvPr>
        </p:nvSpPr>
        <p:spPr/>
        <p:txBody>
          <a:bodyPr/>
          <a:lstStyle/>
          <a:p>
            <a:fld id="{C3C02619-4E60-4556-A249-517D2E6AEFAE}" type="slidenum">
              <a:rPr lang="en-US" smtClean="0"/>
              <a:t>‹#›</a:t>
            </a:fld>
            <a:endParaRPr lang="en-US"/>
          </a:p>
        </p:txBody>
      </p:sp>
    </p:spTree>
    <p:extLst>
      <p:ext uri="{BB962C8B-B14F-4D97-AF65-F5344CB8AC3E}">
        <p14:creationId xmlns:p14="http://schemas.microsoft.com/office/powerpoint/2010/main" val="2835823201"/>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Obj" preserve="1">
  <p:cSld name="Two Content">
    <p:spTree>
      <p:nvGrpSpPr>
        <p:cNvPr id="1" name=""/>
        <p:cNvGrpSpPr/>
        <p:nvPr>
          <p:custDataLst>
            <p:tags r:id="rId1"/>
          </p:custDataLst>
        </p:nvPr>
      </p:nvGrpSpPr>
      <p:grpSpPr>
        <a:xfrm>
          <a:off x="0" y="0"/>
          <a:ext cx="0" cy="0"/>
        </a:xfrm>
      </p:grpSpPr>
      <p:sp>
        <p:nvSpPr>
          <p:cNvPr id="2" name="Title 1">
            <a:extLst>
              <a:ext uri="{FF2B5EF4-FFF2-40B4-BE49-F238E27FC236}">
                <a16:creationId xmlns:a16="http://schemas.microsoft.com/office/drawing/2014/main" id="{45968F13-83F8-468C-B199-F50D812260DD}"/>
              </a:ext>
            </a:extLst>
          </p:cNvPr>
          <p:cNvSpPr>
            <a:spLocks noGrp="1"/>
          </p:cNvSpPr>
          <p:nvPr>
            <p:ph type="title"/>
            <p:custDataLst>
              <p:tags r:id="rId2"/>
            </p:custDataLst>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3AF35E-8A1E-4270-9A9A-4D0B2243ACE4}"/>
              </a:ext>
            </a:extLst>
          </p:cNvPr>
          <p:cNvSpPr>
            <a:spLocks noGrp="1"/>
          </p:cNvSpPr>
          <p:nvPr>
            <p:ph sz="half" idx="1"/>
            <p:custDataLst>
              <p:tags r:id="rId3"/>
            </p:custDataLst>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4DCA31-F3FF-48EA-B46B-98B2AAFED37E}"/>
              </a:ext>
            </a:extLst>
          </p:cNvPr>
          <p:cNvSpPr>
            <a:spLocks noGrp="1"/>
          </p:cNvSpPr>
          <p:nvPr>
            <p:ph sz="half" idx="2"/>
            <p:custDataLst>
              <p:tags r:id="rId4"/>
            </p:custDataLst>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D99232-D611-4019-A3EF-C13C4CD319CA}"/>
              </a:ext>
            </a:extLst>
          </p:cNvPr>
          <p:cNvSpPr>
            <a:spLocks noGrp="1"/>
          </p:cNvSpPr>
          <p:nvPr>
            <p:ph type="dt" sz="half" idx="10"/>
            <p:custDataLst>
              <p:tags r:id="rId5"/>
            </p:custDataLst>
          </p:nvPr>
        </p:nvSpPr>
        <p:spPr/>
        <p:txBody>
          <a:bodyPr/>
          <a:lstStyle/>
          <a:p>
            <a:fld id="{7F29F53C-2A13-4F0C-BCCB-333F6D94B408}" type="datetimeFigureOut">
              <a:rPr lang="en-US" smtClean="0"/>
              <a:t>8/28/2019</a:t>
            </a:fld>
            <a:endParaRPr lang="en-US"/>
          </a:p>
        </p:txBody>
      </p:sp>
      <p:sp>
        <p:nvSpPr>
          <p:cNvPr id="6" name="Footer Placeholder 5">
            <a:extLst>
              <a:ext uri="{FF2B5EF4-FFF2-40B4-BE49-F238E27FC236}">
                <a16:creationId xmlns:a16="http://schemas.microsoft.com/office/drawing/2014/main" id="{99BC217B-CCD3-46D8-951C-1F3EA2CA4284}"/>
              </a:ext>
            </a:extLst>
          </p:cNvPr>
          <p:cNvSpPr>
            <a:spLocks noGrp="1"/>
          </p:cNvSpPr>
          <p:nvPr>
            <p:ph type="ftr" sz="quarter" idx="11"/>
            <p:custDataLst>
              <p:tags r:id="rId6"/>
            </p:custDataLst>
          </p:nvPr>
        </p:nvSpPr>
        <p:spPr/>
        <p:txBody>
          <a:bodyPr/>
          <a:lstStyle/>
          <a:p>
            <a:endParaRPr lang="en-US"/>
          </a:p>
        </p:txBody>
      </p:sp>
      <p:sp>
        <p:nvSpPr>
          <p:cNvPr id="7" name="Slide Number Placeholder 6">
            <a:extLst>
              <a:ext uri="{FF2B5EF4-FFF2-40B4-BE49-F238E27FC236}">
                <a16:creationId xmlns:a16="http://schemas.microsoft.com/office/drawing/2014/main" id="{B7198E7A-6BA1-417B-ABC3-3EE8E63FB31F}"/>
              </a:ext>
            </a:extLst>
          </p:cNvPr>
          <p:cNvSpPr>
            <a:spLocks noGrp="1"/>
          </p:cNvSpPr>
          <p:nvPr>
            <p:ph type="sldNum" sz="quarter" idx="12"/>
            <p:custDataLst>
              <p:tags r:id="rId7"/>
            </p:custDataLst>
          </p:nvPr>
        </p:nvSpPr>
        <p:spPr/>
        <p:txBody>
          <a:bodyPr/>
          <a:lstStyle/>
          <a:p>
            <a:fld id="{C3C02619-4E60-4556-A249-517D2E6AEFAE}" type="slidenum">
              <a:rPr lang="en-US" smtClean="0"/>
              <a:t>‹#›</a:t>
            </a:fld>
            <a:endParaRPr lang="en-US"/>
          </a:p>
        </p:txBody>
      </p:sp>
    </p:spTree>
    <p:extLst>
      <p:ext uri="{BB962C8B-B14F-4D97-AF65-F5344CB8AC3E}">
        <p14:creationId xmlns:p14="http://schemas.microsoft.com/office/powerpoint/2010/main" val="2190342188"/>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TxTwoObj" preserve="1">
  <p:cSld name="Comparison">
    <p:spTree>
      <p:nvGrpSpPr>
        <p:cNvPr id="1" name=""/>
        <p:cNvGrpSpPr/>
        <p:nvPr>
          <p:custDataLst>
            <p:tags r:id="rId1"/>
          </p:custDataLst>
        </p:nvPr>
      </p:nvGrpSpPr>
      <p:grpSpPr>
        <a:xfrm>
          <a:off x="0" y="0"/>
          <a:ext cx="0" cy="0"/>
        </a:xfrm>
      </p:grpSpPr>
      <p:sp>
        <p:nvSpPr>
          <p:cNvPr id="2" name="Title 1">
            <a:extLst>
              <a:ext uri="{FF2B5EF4-FFF2-40B4-BE49-F238E27FC236}">
                <a16:creationId xmlns:a16="http://schemas.microsoft.com/office/drawing/2014/main" id="{4A09CFEF-41E8-49D1-B277-207D802238CE}"/>
              </a:ext>
            </a:extLst>
          </p:cNvPr>
          <p:cNvSpPr>
            <a:spLocks noGrp="1"/>
          </p:cNvSpPr>
          <p:nvPr>
            <p:ph type="title"/>
            <p:custDataLst>
              <p:tags r:id="rId2"/>
            </p:custDataLst>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9FBD0F-075A-4042-98A2-452E323F5432}"/>
              </a:ext>
            </a:extLst>
          </p:cNvPr>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F0E67CF-80EC-464B-A393-386C7717E358}"/>
              </a:ext>
            </a:extLst>
          </p:cNvPr>
          <p:cNvSpPr>
            <a:spLocks noGrp="1"/>
          </p:cNvSpPr>
          <p:nvPr>
            <p:ph sz="half" idx="2"/>
            <p:custDataLst>
              <p:tags r:id="rId4"/>
            </p:custDataLst>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18C2A5-6AD0-45F8-A566-FE10543C96E3}"/>
              </a:ext>
            </a:extLst>
          </p:cNvPr>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C562EB7-BF57-4B1E-A084-64C15EDDBCA1}"/>
              </a:ext>
            </a:extLst>
          </p:cNvPr>
          <p:cNvSpPr>
            <a:spLocks noGrp="1"/>
          </p:cNvSpPr>
          <p:nvPr>
            <p:ph sz="quarter" idx="4"/>
            <p:custDataLst>
              <p:tags r:id="rId6"/>
            </p:custDataLst>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7CA252-FAE6-4D6F-A7C3-655F4708BC02}"/>
              </a:ext>
            </a:extLst>
          </p:cNvPr>
          <p:cNvSpPr>
            <a:spLocks noGrp="1"/>
          </p:cNvSpPr>
          <p:nvPr>
            <p:ph type="dt" sz="half" idx="10"/>
            <p:custDataLst>
              <p:tags r:id="rId7"/>
            </p:custDataLst>
          </p:nvPr>
        </p:nvSpPr>
        <p:spPr/>
        <p:txBody>
          <a:bodyPr/>
          <a:lstStyle/>
          <a:p>
            <a:fld id="{7F29F53C-2A13-4F0C-BCCB-333F6D94B408}" type="datetimeFigureOut">
              <a:rPr lang="en-US" smtClean="0"/>
              <a:t>8/28/2019</a:t>
            </a:fld>
            <a:endParaRPr lang="en-US"/>
          </a:p>
        </p:txBody>
      </p:sp>
      <p:sp>
        <p:nvSpPr>
          <p:cNvPr id="8" name="Footer Placeholder 7">
            <a:extLst>
              <a:ext uri="{FF2B5EF4-FFF2-40B4-BE49-F238E27FC236}">
                <a16:creationId xmlns:a16="http://schemas.microsoft.com/office/drawing/2014/main" id="{0800651B-3FDC-4F7D-BABA-7FD82BB74E55}"/>
              </a:ext>
            </a:extLst>
          </p:cNvPr>
          <p:cNvSpPr>
            <a:spLocks noGrp="1"/>
          </p:cNvSpPr>
          <p:nvPr>
            <p:ph type="ftr" sz="quarter" idx="11"/>
            <p:custDataLst>
              <p:tags r:id="rId8"/>
            </p:custDataLst>
          </p:nvPr>
        </p:nvSpPr>
        <p:spPr/>
        <p:txBody>
          <a:bodyPr/>
          <a:lstStyle/>
          <a:p>
            <a:endParaRPr lang="en-US"/>
          </a:p>
        </p:txBody>
      </p:sp>
      <p:sp>
        <p:nvSpPr>
          <p:cNvPr id="9" name="Slide Number Placeholder 8">
            <a:extLst>
              <a:ext uri="{FF2B5EF4-FFF2-40B4-BE49-F238E27FC236}">
                <a16:creationId xmlns:a16="http://schemas.microsoft.com/office/drawing/2014/main" id="{96056BAA-A5D2-4B09-BF7B-CD29831DA2E3}"/>
              </a:ext>
            </a:extLst>
          </p:cNvPr>
          <p:cNvSpPr>
            <a:spLocks noGrp="1"/>
          </p:cNvSpPr>
          <p:nvPr>
            <p:ph type="sldNum" sz="quarter" idx="12"/>
            <p:custDataLst>
              <p:tags r:id="rId9"/>
            </p:custDataLst>
          </p:nvPr>
        </p:nvSpPr>
        <p:spPr/>
        <p:txBody>
          <a:bodyPr/>
          <a:lstStyle/>
          <a:p>
            <a:fld id="{C3C02619-4E60-4556-A249-517D2E6AEFAE}" type="slidenum">
              <a:rPr lang="en-US" smtClean="0"/>
              <a:t>‹#›</a:t>
            </a:fld>
            <a:endParaRPr lang="en-US"/>
          </a:p>
        </p:txBody>
      </p:sp>
    </p:spTree>
    <p:extLst>
      <p:ext uri="{BB962C8B-B14F-4D97-AF65-F5344CB8AC3E}">
        <p14:creationId xmlns:p14="http://schemas.microsoft.com/office/powerpoint/2010/main" val="3813900850"/>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Only" preserve="1">
  <p:cSld name="Title Only">
    <p:spTree>
      <p:nvGrpSpPr>
        <p:cNvPr id="1" name=""/>
        <p:cNvGrpSpPr/>
        <p:nvPr>
          <p:custDataLst>
            <p:tags r:id="rId1"/>
          </p:custDataLst>
        </p:nvPr>
      </p:nvGrpSpPr>
      <p:grpSpPr>
        <a:xfrm>
          <a:off x="0" y="0"/>
          <a:ext cx="0" cy="0"/>
        </a:xfrm>
      </p:grpSpPr>
      <p:sp>
        <p:nvSpPr>
          <p:cNvPr id="2" name="Title 1">
            <a:extLst>
              <a:ext uri="{FF2B5EF4-FFF2-40B4-BE49-F238E27FC236}">
                <a16:creationId xmlns:a16="http://schemas.microsoft.com/office/drawing/2014/main" id="{88E92219-8AE1-4F41-AF60-D80BB9B1C7D6}"/>
              </a:ext>
            </a:extLst>
          </p:cNvPr>
          <p:cNvSpPr>
            <a:spLocks noGrp="1"/>
          </p:cNvSpPr>
          <p:nvPr>
            <p:ph type="title"/>
            <p:custDataLst>
              <p:tags r:id="rId2"/>
            </p:custDataLst>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3549FE-D31F-43E8-A14B-2E549EA898F1}"/>
              </a:ext>
            </a:extLst>
          </p:cNvPr>
          <p:cNvSpPr>
            <a:spLocks noGrp="1"/>
          </p:cNvSpPr>
          <p:nvPr>
            <p:ph type="dt" sz="half" idx="10"/>
            <p:custDataLst>
              <p:tags r:id="rId3"/>
            </p:custDataLst>
          </p:nvPr>
        </p:nvSpPr>
        <p:spPr/>
        <p:txBody>
          <a:bodyPr/>
          <a:lstStyle/>
          <a:p>
            <a:fld id="{7F29F53C-2A13-4F0C-BCCB-333F6D94B408}" type="datetimeFigureOut">
              <a:rPr lang="en-US" smtClean="0"/>
              <a:t>8/28/2019</a:t>
            </a:fld>
            <a:endParaRPr lang="en-US"/>
          </a:p>
        </p:txBody>
      </p:sp>
      <p:sp>
        <p:nvSpPr>
          <p:cNvPr id="4" name="Footer Placeholder 3">
            <a:extLst>
              <a:ext uri="{FF2B5EF4-FFF2-40B4-BE49-F238E27FC236}">
                <a16:creationId xmlns:a16="http://schemas.microsoft.com/office/drawing/2014/main" id="{E939A37B-0292-4D31-BF88-B0618511B4F7}"/>
              </a:ext>
            </a:extLst>
          </p:cNvPr>
          <p:cNvSpPr>
            <a:spLocks noGrp="1"/>
          </p:cNvSpPr>
          <p:nvPr>
            <p:ph type="ftr" sz="quarter" idx="11"/>
            <p:custDataLst>
              <p:tags r:id="rId4"/>
            </p:custDataLst>
          </p:nvPr>
        </p:nvSpPr>
        <p:spPr/>
        <p:txBody>
          <a:bodyPr/>
          <a:lstStyle/>
          <a:p>
            <a:endParaRPr lang="en-US"/>
          </a:p>
        </p:txBody>
      </p:sp>
      <p:sp>
        <p:nvSpPr>
          <p:cNvPr id="5" name="Slide Number Placeholder 4">
            <a:extLst>
              <a:ext uri="{FF2B5EF4-FFF2-40B4-BE49-F238E27FC236}">
                <a16:creationId xmlns:a16="http://schemas.microsoft.com/office/drawing/2014/main" id="{696FEC17-D520-4A67-B451-9E78DAD348F4}"/>
              </a:ext>
            </a:extLst>
          </p:cNvPr>
          <p:cNvSpPr>
            <a:spLocks noGrp="1"/>
          </p:cNvSpPr>
          <p:nvPr>
            <p:ph type="sldNum" sz="quarter" idx="12"/>
            <p:custDataLst>
              <p:tags r:id="rId5"/>
            </p:custDataLst>
          </p:nvPr>
        </p:nvSpPr>
        <p:spPr/>
        <p:txBody>
          <a:bodyPr/>
          <a:lstStyle/>
          <a:p>
            <a:fld id="{C3C02619-4E60-4556-A249-517D2E6AEFAE}" type="slidenum">
              <a:rPr lang="en-US" smtClean="0"/>
              <a:t>‹#›</a:t>
            </a:fld>
            <a:endParaRPr lang="en-US"/>
          </a:p>
        </p:txBody>
      </p:sp>
    </p:spTree>
    <p:extLst>
      <p:ext uri="{BB962C8B-B14F-4D97-AF65-F5344CB8AC3E}">
        <p14:creationId xmlns:p14="http://schemas.microsoft.com/office/powerpoint/2010/main" val="1082169645"/>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blank" preserve="1">
  <p:cSld name="Blank">
    <p:spTree>
      <p:nvGrpSpPr>
        <p:cNvPr id="1" name=""/>
        <p:cNvGrpSpPr/>
        <p:nvPr>
          <p:custDataLst>
            <p:tags r:id="rId1"/>
          </p:custDataLst>
        </p:nvPr>
      </p:nvGrpSpPr>
      <p:grpSpPr>
        <a:xfrm>
          <a:off x="0" y="0"/>
          <a:ext cx="0" cy="0"/>
        </a:xfrm>
      </p:grpSpPr>
      <p:sp>
        <p:nvSpPr>
          <p:cNvPr id="2" name="Date Placeholder 1">
            <a:extLst>
              <a:ext uri="{FF2B5EF4-FFF2-40B4-BE49-F238E27FC236}">
                <a16:creationId xmlns:a16="http://schemas.microsoft.com/office/drawing/2014/main" id="{37879CAD-C0AC-48EC-B339-58A77A3906E8}"/>
              </a:ext>
            </a:extLst>
          </p:cNvPr>
          <p:cNvSpPr>
            <a:spLocks noGrp="1"/>
          </p:cNvSpPr>
          <p:nvPr>
            <p:ph type="dt" sz="half" idx="10"/>
            <p:custDataLst>
              <p:tags r:id="rId2"/>
            </p:custDataLst>
          </p:nvPr>
        </p:nvSpPr>
        <p:spPr/>
        <p:txBody>
          <a:bodyPr/>
          <a:lstStyle/>
          <a:p>
            <a:fld id="{7F29F53C-2A13-4F0C-BCCB-333F6D94B408}" type="datetimeFigureOut">
              <a:rPr lang="en-US" smtClean="0"/>
              <a:t>8/28/2019</a:t>
            </a:fld>
            <a:endParaRPr lang="en-US"/>
          </a:p>
        </p:txBody>
      </p:sp>
      <p:sp>
        <p:nvSpPr>
          <p:cNvPr id="3" name="Footer Placeholder 2">
            <a:extLst>
              <a:ext uri="{FF2B5EF4-FFF2-40B4-BE49-F238E27FC236}">
                <a16:creationId xmlns:a16="http://schemas.microsoft.com/office/drawing/2014/main" id="{EAF5FA86-299F-4732-AF31-AC396A16DF54}"/>
              </a:ext>
            </a:extLst>
          </p:cNvPr>
          <p:cNvSpPr>
            <a:spLocks noGrp="1"/>
          </p:cNvSpPr>
          <p:nvPr>
            <p:ph type="ftr" sz="quarter" idx="11"/>
            <p:custDataLst>
              <p:tags r:id="rId3"/>
            </p:custDataLst>
          </p:nvPr>
        </p:nvSpPr>
        <p:spPr/>
        <p:txBody>
          <a:bodyPr/>
          <a:lstStyle/>
          <a:p>
            <a:endParaRPr lang="en-US"/>
          </a:p>
        </p:txBody>
      </p:sp>
      <p:sp>
        <p:nvSpPr>
          <p:cNvPr id="4" name="Slide Number Placeholder 3">
            <a:extLst>
              <a:ext uri="{FF2B5EF4-FFF2-40B4-BE49-F238E27FC236}">
                <a16:creationId xmlns:a16="http://schemas.microsoft.com/office/drawing/2014/main" id="{B75CFB86-7055-439C-9912-611E666D1829}"/>
              </a:ext>
            </a:extLst>
          </p:cNvPr>
          <p:cNvSpPr>
            <a:spLocks noGrp="1"/>
          </p:cNvSpPr>
          <p:nvPr>
            <p:ph type="sldNum" sz="quarter" idx="12"/>
            <p:custDataLst>
              <p:tags r:id="rId4"/>
            </p:custDataLst>
          </p:nvPr>
        </p:nvSpPr>
        <p:spPr/>
        <p:txBody>
          <a:bodyPr/>
          <a:lstStyle/>
          <a:p>
            <a:fld id="{C3C02619-4E60-4556-A249-517D2E6AEFAE}" type="slidenum">
              <a:rPr lang="en-US" smtClean="0"/>
              <a:t>‹#›</a:t>
            </a:fld>
            <a:endParaRPr lang="en-US"/>
          </a:p>
        </p:txBody>
      </p:sp>
    </p:spTree>
    <p:extLst>
      <p:ext uri="{BB962C8B-B14F-4D97-AF65-F5344CB8AC3E}">
        <p14:creationId xmlns:p14="http://schemas.microsoft.com/office/powerpoint/2010/main" val="2051276223"/>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Tx" preserve="1">
  <p:cSld name="Content with Caption">
    <p:spTree>
      <p:nvGrpSpPr>
        <p:cNvPr id="1" name=""/>
        <p:cNvGrpSpPr/>
        <p:nvPr>
          <p:custDataLst>
            <p:tags r:id="rId1"/>
          </p:custDataLst>
        </p:nvPr>
      </p:nvGrpSpPr>
      <p:grpSpPr>
        <a:xfrm>
          <a:off x="0" y="0"/>
          <a:ext cx="0" cy="0"/>
        </a:xfrm>
      </p:grpSpPr>
      <p:sp>
        <p:nvSpPr>
          <p:cNvPr id="2" name="Title 1">
            <a:extLst>
              <a:ext uri="{FF2B5EF4-FFF2-40B4-BE49-F238E27FC236}">
                <a16:creationId xmlns:a16="http://schemas.microsoft.com/office/drawing/2014/main" id="{2D285FE7-9A25-4F95-9ECF-123D2F9E4C04}"/>
              </a:ext>
            </a:extLst>
          </p:cNvPr>
          <p:cNvSpPr>
            <a:spLocks noGrp="1"/>
          </p:cNvSpPr>
          <p:nvPr>
            <p:ph type="title"/>
            <p:custDataLst>
              <p:tags r:id="rId2"/>
            </p:custDataLst>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985938-A779-4DE3-A016-CEBDCEB25FE5}"/>
              </a:ext>
            </a:extLst>
          </p:cNvPr>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CF4AC1-276E-4F34-AE19-25F99CA9AE2B}"/>
              </a:ext>
            </a:extLst>
          </p:cNvPr>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032069-0583-4ACD-A04A-842E2710E4C1}"/>
              </a:ext>
            </a:extLst>
          </p:cNvPr>
          <p:cNvSpPr>
            <a:spLocks noGrp="1"/>
          </p:cNvSpPr>
          <p:nvPr>
            <p:ph type="dt" sz="half" idx="10"/>
            <p:custDataLst>
              <p:tags r:id="rId5"/>
            </p:custDataLst>
          </p:nvPr>
        </p:nvSpPr>
        <p:spPr/>
        <p:txBody>
          <a:bodyPr/>
          <a:lstStyle/>
          <a:p>
            <a:fld id="{7F29F53C-2A13-4F0C-BCCB-333F6D94B408}" type="datetimeFigureOut">
              <a:rPr lang="en-US" smtClean="0"/>
              <a:t>8/28/2019</a:t>
            </a:fld>
            <a:endParaRPr lang="en-US"/>
          </a:p>
        </p:txBody>
      </p:sp>
      <p:sp>
        <p:nvSpPr>
          <p:cNvPr id="6" name="Footer Placeholder 5">
            <a:extLst>
              <a:ext uri="{FF2B5EF4-FFF2-40B4-BE49-F238E27FC236}">
                <a16:creationId xmlns:a16="http://schemas.microsoft.com/office/drawing/2014/main" id="{EE81650C-C59F-4F52-9EBC-EF29FA738E8C}"/>
              </a:ext>
            </a:extLst>
          </p:cNvPr>
          <p:cNvSpPr>
            <a:spLocks noGrp="1"/>
          </p:cNvSpPr>
          <p:nvPr>
            <p:ph type="ftr" sz="quarter" idx="11"/>
            <p:custDataLst>
              <p:tags r:id="rId6"/>
            </p:custDataLst>
          </p:nvPr>
        </p:nvSpPr>
        <p:spPr/>
        <p:txBody>
          <a:bodyPr/>
          <a:lstStyle/>
          <a:p>
            <a:endParaRPr lang="en-US"/>
          </a:p>
        </p:txBody>
      </p:sp>
      <p:sp>
        <p:nvSpPr>
          <p:cNvPr id="7" name="Slide Number Placeholder 6">
            <a:extLst>
              <a:ext uri="{FF2B5EF4-FFF2-40B4-BE49-F238E27FC236}">
                <a16:creationId xmlns:a16="http://schemas.microsoft.com/office/drawing/2014/main" id="{7FECBBC5-5A7B-49AF-A0A7-C11235DF3645}"/>
              </a:ext>
            </a:extLst>
          </p:cNvPr>
          <p:cNvSpPr>
            <a:spLocks noGrp="1"/>
          </p:cNvSpPr>
          <p:nvPr>
            <p:ph type="sldNum" sz="quarter" idx="12"/>
            <p:custDataLst>
              <p:tags r:id="rId7"/>
            </p:custDataLst>
          </p:nvPr>
        </p:nvSpPr>
        <p:spPr/>
        <p:txBody>
          <a:bodyPr/>
          <a:lstStyle/>
          <a:p>
            <a:fld id="{C3C02619-4E60-4556-A249-517D2E6AEFAE}" type="slidenum">
              <a:rPr lang="en-US" smtClean="0"/>
              <a:t>‹#›</a:t>
            </a:fld>
            <a:endParaRPr lang="en-US"/>
          </a:p>
        </p:txBody>
      </p:sp>
    </p:spTree>
    <p:extLst>
      <p:ext uri="{BB962C8B-B14F-4D97-AF65-F5344CB8AC3E}">
        <p14:creationId xmlns:p14="http://schemas.microsoft.com/office/powerpoint/2010/main" val="228434821"/>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tags" Target="../tags/tag68.xml" /><Relationship Id="rId14" Type="http://schemas.openxmlformats.org/officeDocument/2006/relationships/tags" Target="../tags/tag69.xml" /><Relationship Id="rId15" Type="http://schemas.openxmlformats.org/officeDocument/2006/relationships/tags" Target="../tags/tag70.xml" /><Relationship Id="rId16" Type="http://schemas.openxmlformats.org/officeDocument/2006/relationships/tags" Target="../tags/tag71.xml" /><Relationship Id="rId17" Type="http://schemas.openxmlformats.org/officeDocument/2006/relationships/tags" Target="../tags/tag72.xml" /><Relationship Id="rId18" Type="http://schemas.openxmlformats.org/officeDocument/2006/relationships/tags" Target="../tags/tag73.xml" /><Relationship Id="rId19"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Ref idx="1001">
        <a:schemeClr val="bg1"/>
      </p:bgRef>
    </p:bg>
    <p:spTree>
      <p:nvGrpSpPr>
        <p:cNvPr id="1" name=""/>
        <p:cNvGrpSpPr/>
        <p:nvPr>
          <p:custDataLst>
            <p:tags r:id="rId13"/>
          </p:custDataLst>
        </p:nvPr>
      </p:nvGrpSpPr>
      <p:grpSpPr>
        <a:xfrm>
          <a:off x="0" y="0"/>
          <a:ext cx="0" cy="0"/>
        </a:xfrm>
      </p:grpSpPr>
      <p:sp>
        <p:nvSpPr>
          <p:cNvPr id="2" name="Title Placeholder 1">
            <a:extLst>
              <a:ext uri="{FF2B5EF4-FFF2-40B4-BE49-F238E27FC236}">
                <a16:creationId xmlns:a16="http://schemas.microsoft.com/office/drawing/2014/main" id="{4219B1BE-CD1D-4078-8D91-1FE8C6E265E9}"/>
              </a:ext>
            </a:extLst>
          </p:cNvPr>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CB7D5B-6197-4F4E-A369-5ADF5A1C5BB1}"/>
              </a:ext>
            </a:extLst>
          </p:cNvPr>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0180EB-EDAB-46DA-8978-6DD8407BFE79}"/>
              </a:ext>
            </a:extLst>
          </p:cNvPr>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9F53C-2A13-4F0C-BCCB-333F6D94B408}" type="datetimeFigureOut">
              <a:rPr lang="en-US" smtClean="0"/>
              <a:t>8/28/2019</a:t>
            </a:fld>
            <a:endParaRPr lang="en-US"/>
          </a:p>
        </p:txBody>
      </p:sp>
      <p:sp>
        <p:nvSpPr>
          <p:cNvPr id="5" name="Footer Placeholder 4">
            <a:extLst>
              <a:ext uri="{FF2B5EF4-FFF2-40B4-BE49-F238E27FC236}">
                <a16:creationId xmlns:a16="http://schemas.microsoft.com/office/drawing/2014/main" id="{33C5FD63-F77A-4497-816F-A8EE63E20C36}"/>
              </a:ext>
            </a:extLst>
          </p:cNvPr>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4F7129-FBC7-4618-B6BF-F752A85CDBDD}"/>
              </a:ext>
            </a:extLst>
          </p:cNvPr>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02619-4E60-4556-A249-517D2E6AEFAE}" type="slidenum">
              <a:rPr lang="en-US" smtClean="0"/>
              <a:t>‹#›</a:t>
            </a:fld>
            <a:endParaRPr lang="en-US"/>
          </a:p>
        </p:txBody>
      </p:sp>
    </p:spTree>
    <p:extLst>
      <p:ext uri="{BB962C8B-B14F-4D97-AF65-F5344CB8AC3E}">
        <p14:creationId xmlns:p14="http://schemas.microsoft.com/office/powerpoint/2010/main" val="238191377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tags" Target="../tags/tag85.xml" /><Relationship Id="rId4" Type="http://schemas.openxmlformats.org/officeDocument/2006/relationships/tags" Target="../tags/tag86.xml" /><Relationship Id="rId5" Type="http://schemas.openxmlformats.org/officeDocument/2006/relationships/tags" Target="../tags/tag87.xml" /><Relationship Id="rId6" Type="http://schemas.openxmlformats.org/officeDocument/2006/relationships/image" Target="../media/image3.png" /><Relationship Id="rId7" Type="http://schemas.openxmlformats.org/officeDocument/2006/relationships/tags" Target="../tags/tag88.xml" /><Relationship Id="rId8" Type="http://schemas.openxmlformats.org/officeDocument/2006/relationships/image" Target="../media/image4.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26.xml" /><Relationship Id="rId3" Type="http://schemas.openxmlformats.org/officeDocument/2006/relationships/tags" Target="../tags/tag127.xml" /><Relationship Id="rId4" Type="http://schemas.openxmlformats.org/officeDocument/2006/relationships/tags" Target="../tags/tag128.xml" /><Relationship Id="rId5" Type="http://schemas.openxmlformats.org/officeDocument/2006/relationships/tags" Target="../tags/tag129.xml" /><Relationship Id="rId6" Type="http://schemas.openxmlformats.org/officeDocument/2006/relationships/tags" Target="../tags/tag130.xml" /><Relationship Id="rId7" Type="http://schemas.openxmlformats.org/officeDocument/2006/relationships/slide" Target="slide11.xml" TargetMode="Interna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slide" Target="slide12.xml" TargetMode="Internal" /><Relationship Id="rId11" Type="http://schemas.openxmlformats.org/officeDocument/2006/relationships/slide" Target="slide23.xml" TargetMode="Internal" /><Relationship Id="rId12" Type="http://schemas.openxmlformats.org/officeDocument/2006/relationships/slide" Target="slide13.xml" TargetMode="Internal" /><Relationship Id="rId13" Type="http://schemas.openxmlformats.org/officeDocument/2006/relationships/tags" Target="../tags/tag139.xml" /><Relationship Id="rId14" Type="http://schemas.openxmlformats.org/officeDocument/2006/relationships/tags" Target="../tags/tag140.xml" /><Relationship Id="rId2" Type="http://schemas.openxmlformats.org/officeDocument/2006/relationships/notesSlide" Target="../notesSlides/notesSlide4.xml" /><Relationship Id="rId3" Type="http://schemas.openxmlformats.org/officeDocument/2006/relationships/tags" Target="../tags/tag135.xml" /><Relationship Id="rId4" Type="http://schemas.openxmlformats.org/officeDocument/2006/relationships/image" Target="../media/image5.png" /><Relationship Id="rId5" Type="http://schemas.openxmlformats.org/officeDocument/2006/relationships/tags" Target="../tags/tag136.xml" /><Relationship Id="rId6" Type="http://schemas.openxmlformats.org/officeDocument/2006/relationships/video" Target="../media/media3.mp4" /><Relationship Id="rId7" Type="http://schemas.microsoft.com/office/2007/relationships/media" Target="../media/media3.mp4" /><Relationship Id="rId8" Type="http://schemas.openxmlformats.org/officeDocument/2006/relationships/tags" Target="../tags/tag137.xml" /><Relationship Id="rId9" Type="http://schemas.openxmlformats.org/officeDocument/2006/relationships/tags" Target="../tags/tag138.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41.xml" /><Relationship Id="rId3" Type="http://schemas.openxmlformats.org/officeDocument/2006/relationships/tags" Target="../tags/tag142.xml" /><Relationship Id="rId4" Type="http://schemas.openxmlformats.org/officeDocument/2006/relationships/slide" Target="slide15.xml" TargetMode="Interna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43.xml" /><Relationship Id="rId3" Type="http://schemas.openxmlformats.org/officeDocument/2006/relationships/tags" Target="../tags/tag144.xml" /><Relationship Id="rId4" Type="http://schemas.openxmlformats.org/officeDocument/2006/relationships/slide" Target="slide14.xml" TargetMode="Interna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45.xml" /><Relationship Id="rId3" Type="http://schemas.openxmlformats.org/officeDocument/2006/relationships/tags" Target="../tags/tag146.xml" /><Relationship Id="rId4" Type="http://schemas.openxmlformats.org/officeDocument/2006/relationships/tags" Target="../tags/tag147.xml" /><Relationship Id="rId5" Type="http://schemas.openxmlformats.org/officeDocument/2006/relationships/tags" Target="../tags/tag148.xml" /><Relationship Id="rId6" Type="http://schemas.openxmlformats.org/officeDocument/2006/relationships/tags" Target="../tags/tag149.xml" /><Relationship Id="rId7" Type="http://schemas.openxmlformats.org/officeDocument/2006/relationships/slide" Target="slide15.xml" TargetMode="Interna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slide" Target="slide17.xml" TargetMode="Internal" /><Relationship Id="rId11" Type="http://schemas.openxmlformats.org/officeDocument/2006/relationships/slide" Target="slide16.xml" TargetMode="Internal" /><Relationship Id="rId12" Type="http://schemas.openxmlformats.org/officeDocument/2006/relationships/slide" Target="slide23.xml" TargetMode="Internal" /><Relationship Id="rId13" Type="http://schemas.openxmlformats.org/officeDocument/2006/relationships/tags" Target="../tags/tag158.xml" /><Relationship Id="rId14" Type="http://schemas.openxmlformats.org/officeDocument/2006/relationships/tags" Target="../tags/tag159.xml" /><Relationship Id="rId2" Type="http://schemas.openxmlformats.org/officeDocument/2006/relationships/notesSlide" Target="../notesSlides/notesSlide5.xml" /><Relationship Id="rId3" Type="http://schemas.openxmlformats.org/officeDocument/2006/relationships/tags" Target="../tags/tag154.xml" /><Relationship Id="rId4" Type="http://schemas.openxmlformats.org/officeDocument/2006/relationships/image" Target="../media/image5.png" /><Relationship Id="rId5" Type="http://schemas.openxmlformats.org/officeDocument/2006/relationships/tags" Target="../tags/tag155.xml" /><Relationship Id="rId6" Type="http://schemas.openxmlformats.org/officeDocument/2006/relationships/video" Target="../media/media4.mp4" /><Relationship Id="rId7" Type="http://schemas.microsoft.com/office/2007/relationships/media" Target="../media/media4.mp4" /><Relationship Id="rId8" Type="http://schemas.openxmlformats.org/officeDocument/2006/relationships/tags" Target="../tags/tag156.xml" /><Relationship Id="rId9" Type="http://schemas.openxmlformats.org/officeDocument/2006/relationships/tags" Target="../tags/tag157.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60.xml" /><Relationship Id="rId3" Type="http://schemas.openxmlformats.org/officeDocument/2006/relationships/tags" Target="../tags/tag161.xml" /><Relationship Id="rId4" Type="http://schemas.openxmlformats.org/officeDocument/2006/relationships/slide" Target="slide22.xml" TargetMode="Interna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62.xml" /><Relationship Id="rId3" Type="http://schemas.openxmlformats.org/officeDocument/2006/relationships/tags" Target="../tags/tag163.xml" /><Relationship Id="rId4" Type="http://schemas.openxmlformats.org/officeDocument/2006/relationships/slide" Target="slide18.xml" TargetMode="Interna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64.xml" /><Relationship Id="rId3" Type="http://schemas.openxmlformats.org/officeDocument/2006/relationships/tags" Target="../tags/tag165.xml" /><Relationship Id="rId4" Type="http://schemas.openxmlformats.org/officeDocument/2006/relationships/tags" Target="../tags/tag166.xml" /><Relationship Id="rId5" Type="http://schemas.openxmlformats.org/officeDocument/2006/relationships/tags" Target="../tags/tag167.xml" /><Relationship Id="rId6" Type="http://schemas.openxmlformats.org/officeDocument/2006/relationships/tags" Target="../tags/tag168.xml" /><Relationship Id="rId7" Type="http://schemas.openxmlformats.org/officeDocument/2006/relationships/slide" Target="slide19.xml" TargetMode="Interna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slide" Target="slide21.xml" TargetMode="Internal" /><Relationship Id="rId11" Type="http://schemas.openxmlformats.org/officeDocument/2006/relationships/slide" Target="slide20.xml" TargetMode="Internal" /><Relationship Id="rId12" Type="http://schemas.openxmlformats.org/officeDocument/2006/relationships/tags" Target="../tags/tag177.xml" /><Relationship Id="rId13" Type="http://schemas.openxmlformats.org/officeDocument/2006/relationships/tags" Target="../tags/tag178.xml" /><Relationship Id="rId2" Type="http://schemas.openxmlformats.org/officeDocument/2006/relationships/notesSlide" Target="../notesSlides/notesSlide6.xml" /><Relationship Id="rId3" Type="http://schemas.openxmlformats.org/officeDocument/2006/relationships/tags" Target="../tags/tag173.xml" /><Relationship Id="rId4" Type="http://schemas.openxmlformats.org/officeDocument/2006/relationships/image" Target="../media/image5.png" /><Relationship Id="rId5" Type="http://schemas.openxmlformats.org/officeDocument/2006/relationships/tags" Target="../tags/tag174.xml" /><Relationship Id="rId6" Type="http://schemas.openxmlformats.org/officeDocument/2006/relationships/video" Target="../media/media5.mp4" /><Relationship Id="rId7" Type="http://schemas.microsoft.com/office/2007/relationships/media" Target="../media/media5.mp4" /><Relationship Id="rId8" Type="http://schemas.openxmlformats.org/officeDocument/2006/relationships/tags" Target="../tags/tag175.xml" /><Relationship Id="rId9" Type="http://schemas.openxmlformats.org/officeDocument/2006/relationships/tags" Target="../tags/tag176.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89.xml" /><Relationship Id="rId3" Type="http://schemas.openxmlformats.org/officeDocument/2006/relationships/tags" Target="../tags/tag90.xml" /><Relationship Id="rId4" Type="http://schemas.openxmlformats.org/officeDocument/2006/relationships/tags" Target="../tags/tag91.xml" /><Relationship Id="rId5" Type="http://schemas.openxmlformats.org/officeDocument/2006/relationships/slide" Target="slide3.xml" TargetMode="Internal" /><Relationship Id="rId6" Type="http://schemas.openxmlformats.org/officeDocument/2006/relationships/tags" Target="../tags/tag9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79.xml" /><Relationship Id="rId3" Type="http://schemas.openxmlformats.org/officeDocument/2006/relationships/tags" Target="../tags/tag180.xml" /><Relationship Id="rId4" Type="http://schemas.openxmlformats.org/officeDocument/2006/relationships/slide" Target="slide23.xml" TargetMode="Interna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81.xml" /><Relationship Id="rId3" Type="http://schemas.openxmlformats.org/officeDocument/2006/relationships/tags" Target="../tags/tag182.xml" /><Relationship Id="rId4" Type="http://schemas.openxmlformats.org/officeDocument/2006/relationships/slide" Target="slide22.xml" TargetMode="Interna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83.xml" /><Relationship Id="rId3" Type="http://schemas.openxmlformats.org/officeDocument/2006/relationships/tags" Target="../tags/tag184.xml" /><Relationship Id="rId4" Type="http://schemas.openxmlformats.org/officeDocument/2006/relationships/tags" Target="../tags/tag185.xml" /><Relationship Id="rId5" Type="http://schemas.openxmlformats.org/officeDocument/2006/relationships/tags" Target="../tags/tag186.xml" /><Relationship Id="rId6" Type="http://schemas.openxmlformats.org/officeDocument/2006/relationships/tags" Target="../tags/tag187.xml" /><Relationship Id="rId7" Type="http://schemas.openxmlformats.org/officeDocument/2006/relationships/slide" Target="slide23.xml" TargetMode="Interna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88.xml" /><Relationship Id="rId3" Type="http://schemas.openxmlformats.org/officeDocument/2006/relationships/tags" Target="../tags/tag189.xml" /><Relationship Id="rId4" Type="http://schemas.openxmlformats.org/officeDocument/2006/relationships/slide" Target="slide24.xml" TargetMode="Interna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90.xml" /><Relationship Id="rId3" Type="http://schemas.openxmlformats.org/officeDocument/2006/relationships/tags" Target="../tags/tag191.xml" /><Relationship Id="rId4" Type="http://schemas.openxmlformats.org/officeDocument/2006/relationships/tags" Target="../tags/tag192.xml" /><Relationship Id="rId5" Type="http://schemas.openxmlformats.org/officeDocument/2006/relationships/tags" Target="../tags/tag193.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94.xml" /><Relationship Id="rId3" Type="http://schemas.openxmlformats.org/officeDocument/2006/relationships/tags" Target="../tags/tag195.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101.xml" /><Relationship Id="rId11" Type="http://schemas.openxmlformats.org/officeDocument/2006/relationships/video" Target="../media/media1.mp4" /><Relationship Id="rId12" Type="http://schemas.microsoft.com/office/2007/relationships/media" Target="../media/media1.mp4" /><Relationship Id="rId13" Type="http://schemas.openxmlformats.org/officeDocument/2006/relationships/tags" Target="../tags/tag102.xml" /><Relationship Id="rId2" Type="http://schemas.openxmlformats.org/officeDocument/2006/relationships/notesSlide" Target="../notesSlides/notesSlide2.xml" /><Relationship Id="rId3" Type="http://schemas.openxmlformats.org/officeDocument/2006/relationships/tags" Target="../tags/tag97.xml" /><Relationship Id="rId4" Type="http://schemas.openxmlformats.org/officeDocument/2006/relationships/tags" Target="../tags/tag98.xml" /><Relationship Id="rId5" Type="http://schemas.openxmlformats.org/officeDocument/2006/relationships/tags" Target="../tags/tag99.xml" /><Relationship Id="rId6" Type="http://schemas.openxmlformats.org/officeDocument/2006/relationships/slide" Target="slide4.xml" TargetMode="Internal" /><Relationship Id="rId7" Type="http://schemas.openxmlformats.org/officeDocument/2006/relationships/slide" Target="slide5.xml" TargetMode="Internal" /><Relationship Id="rId8" Type="http://schemas.openxmlformats.org/officeDocument/2006/relationships/tags" Target="../tags/tag100.xml" /><Relationship Id="rId9" Type="http://schemas.openxmlformats.org/officeDocument/2006/relationships/image" Target="../media/image5.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03.xml" /><Relationship Id="rId3" Type="http://schemas.openxmlformats.org/officeDocument/2006/relationships/tags" Target="../tags/tag104.xml" /><Relationship Id="rId4" Type="http://schemas.openxmlformats.org/officeDocument/2006/relationships/slide" Target="slide7.xml" TargetMode="Interna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05.xml" /><Relationship Id="rId3" Type="http://schemas.openxmlformats.org/officeDocument/2006/relationships/tags" Target="../tags/tag106.xml" /><Relationship Id="rId4" Type="http://schemas.openxmlformats.org/officeDocument/2006/relationships/slide" Target="slide6.xml" TargetMode="Interna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07.xml" /><Relationship Id="rId3" Type="http://schemas.openxmlformats.org/officeDocument/2006/relationships/tags" Target="../tags/tag108.xml" /><Relationship Id="rId4" Type="http://schemas.openxmlformats.org/officeDocument/2006/relationships/tags" Target="../tags/tag109.xml" /><Relationship Id="rId5" Type="http://schemas.openxmlformats.org/officeDocument/2006/relationships/tags" Target="../tags/tag110.xml" /><Relationship Id="rId6" Type="http://schemas.openxmlformats.org/officeDocument/2006/relationships/tags" Target="../tags/tag111.xml" /><Relationship Id="rId7" Type="http://schemas.openxmlformats.org/officeDocument/2006/relationships/slide" Target="slide7.xml" TargetMode="Interna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slide" Target="slide9.xml" TargetMode="Internal" /><Relationship Id="rId11" Type="http://schemas.openxmlformats.org/officeDocument/2006/relationships/slide" Target="slide8.xml" TargetMode="Internal" /><Relationship Id="rId12" Type="http://schemas.openxmlformats.org/officeDocument/2006/relationships/tags" Target="../tags/tag120.xml" /><Relationship Id="rId13" Type="http://schemas.openxmlformats.org/officeDocument/2006/relationships/tags" Target="../tags/tag121.xml" /><Relationship Id="rId2" Type="http://schemas.openxmlformats.org/officeDocument/2006/relationships/notesSlide" Target="../notesSlides/notesSlide3.xml" /><Relationship Id="rId3" Type="http://schemas.openxmlformats.org/officeDocument/2006/relationships/tags" Target="../tags/tag116.xml" /><Relationship Id="rId4" Type="http://schemas.openxmlformats.org/officeDocument/2006/relationships/image" Target="../media/image5.png" /><Relationship Id="rId5" Type="http://schemas.openxmlformats.org/officeDocument/2006/relationships/tags" Target="../tags/tag117.xml" /><Relationship Id="rId6" Type="http://schemas.openxmlformats.org/officeDocument/2006/relationships/video" Target="../media/media2.mp4" /><Relationship Id="rId7" Type="http://schemas.microsoft.com/office/2007/relationships/media" Target="../media/media2.mp4" /><Relationship Id="rId8" Type="http://schemas.openxmlformats.org/officeDocument/2006/relationships/tags" Target="../tags/tag118.xml" /><Relationship Id="rId9" Type="http://schemas.openxmlformats.org/officeDocument/2006/relationships/tags" Target="../tags/tag119.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22.xml" /><Relationship Id="rId3" Type="http://schemas.openxmlformats.org/officeDocument/2006/relationships/tags" Target="../tags/tag123.xml" /><Relationship Id="rId4" Type="http://schemas.openxmlformats.org/officeDocument/2006/relationships/slide" Target="slide11.xml" TargetMode="Interna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24.xml" /><Relationship Id="rId3" Type="http://schemas.openxmlformats.org/officeDocument/2006/relationships/tags" Target="../tags/tag125.xml" /><Relationship Id="rId4" Type="http://schemas.openxmlformats.org/officeDocument/2006/relationships/slide" Target="slide10.xml" TargetMode="Internal" /></Relationships>
</file>

<file path=ppt/slides/slide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blipFill dpi="0" rotWithShape="1">
          <a:blip r:embed="rId8">
            <a:lum/>
          </a:blip>
          <a:stretch>
            <a:fillRect/>
          </a:stretch>
        </a:blipFill>
        <a:effectLst/>
      </p:bgPr>
    </p:bg>
    <p:spTree>
      <p:nvGrpSpPr>
        <p:cNvPr id="1" name=""/>
        <p:cNvGrpSpPr/>
        <p:nvPr>
          <p:custDataLst>
            <p:tags r:id="rId3"/>
          </p:custDataLst>
        </p:nvPr>
      </p:nvGrpSpPr>
      <p:grpSpPr>
        <a:xfrm>
          <a:off x="0" y="0"/>
          <a:ext cx="0" cy="0"/>
        </a:xfrm>
      </p:grpSpPr>
      <p:sp>
        <p:nvSpPr>
          <p:cNvPr id="2" name="Title 1">
            <a:extLst>
              <a:ext uri="{FF2B5EF4-FFF2-40B4-BE49-F238E27FC236}">
                <a16:creationId xmlns:a16="http://schemas.microsoft.com/office/drawing/2014/main" id="{5E58AA01-4281-49D5-BDBC-13FABACDC467}"/>
              </a:ext>
            </a:extLst>
          </p:cNvPr>
          <p:cNvSpPr>
            <a:spLocks noGrp="1"/>
          </p:cNvSpPr>
          <p:nvPr>
            <p:ph type="ctrTitle"/>
            <p:custDataLst>
              <p:tags r:id="rId4"/>
            </p:custDataLst>
          </p:nvPr>
        </p:nvSpPr>
        <p:spPr>
          <a:xfrm>
            <a:off x="838200" y="1936748"/>
            <a:ext cx="8619699" cy="2387600"/>
          </a:xfrm>
        </p:spPr>
        <p:txBody>
          <a:bodyPr>
            <a:normAutofit/>
          </a:bodyPr>
          <a:lstStyle/>
          <a:p>
            <a:r>
              <a:rPr lang="en-US">
                <a:solidFill>
                  <a:srgbClr val="3C446B"/>
                </a:solidFill>
                <a:latin typeface="+mn-lt"/>
              </a:rPr>
              <a:t>Benefits 101: Video Guide</a:t>
            </a:r>
            <a:endParaRPr lang="en-US" sz="5000">
              <a:solidFill>
                <a:srgbClr val="3C446B"/>
              </a:solidFill>
              <a:latin typeface="+mn-lt"/>
            </a:endParaRPr>
          </a:p>
        </p:txBody>
      </p:sp>
      <p:sp>
        <p:nvSpPr>
          <p:cNvPr id="3" name="Subtitle 2">
            <a:extLst>
              <a:ext uri="{FF2B5EF4-FFF2-40B4-BE49-F238E27FC236}">
                <a16:creationId xmlns:a16="http://schemas.microsoft.com/office/drawing/2014/main" id="{75080CCA-CE6B-4B97-8B77-236B389D7F57}"/>
              </a:ext>
            </a:extLst>
          </p:cNvPr>
          <p:cNvSpPr>
            <a:spLocks noGrp="1"/>
          </p:cNvSpPr>
          <p:nvPr>
            <p:ph type="subTitle" idx="1"/>
            <p:custDataLst>
              <p:tags r:id="rId5"/>
            </p:custDataLst>
          </p:nvPr>
        </p:nvSpPr>
        <p:spPr>
          <a:xfrm>
            <a:off x="864327" y="4320536"/>
            <a:ext cx="7500582" cy="1229269"/>
          </a:xfrm>
        </p:spPr>
        <p:txBody>
          <a:bodyPr>
            <a:normAutofit/>
          </a:bodyPr>
          <a:lstStyle/>
          <a:p>
            <a:pPr>
              <a:spcBef>
                <a:spcPts val="1200"/>
              </a:spcBef>
            </a:pPr>
            <a:r>
              <a:rPr lang="en-US" sz="1600" b="1">
                <a:solidFill>
                  <a:srgbClr val="3C446B"/>
                </a:solidFill>
              </a:rPr>
              <a:t>Provided by Horst Insurance</a:t>
            </a:r>
          </a:p>
          <a:p>
            <a:pPr>
              <a:spcBef>
                <a:spcPts val="1200"/>
              </a:spcBef>
            </a:pPr>
            <a:r>
              <a:rPr lang="en-US" sz="1600" b="1">
                <a:solidFill>
                  <a:srgbClr val="3C446B"/>
                </a:solidFill>
              </a:rPr>
              <a:t>To begin the interactive video guide, please start the slideshow. For help starting the slideshow, see notes section below.</a:t>
            </a:r>
          </a:p>
        </p:txBody>
      </p:sp>
      <p:pic>
        <p:nvPicPr>
          <p:cNvPr id="4" name="New picture"/>
          <p:cNvPicPr/>
          <p:nvPr>
            <p:custDataLst>
              <p:tags r:id="rId7"/>
            </p:custDataLst>
          </p:nvPr>
        </p:nvPicPr>
        <p:blipFill>
          <a:blip r:embed="rId6"/>
          <a:stretch>
            <a:fillRect/>
          </a:stretch>
        </p:blipFill>
        <p:spPr>
          <a:xfrm>
            <a:off x="977900" y="5397500"/>
            <a:ext cx="1638300" cy="1117600"/>
          </a:xfrm>
          <a:prstGeom prst="rect">
            <a:avLst/>
          </a:prstGeom>
        </p:spPr>
      </p:pic>
    </p:spTree>
    <p:extLst>
      <p:ext uri="{BB962C8B-B14F-4D97-AF65-F5344CB8AC3E}">
        <p14:creationId xmlns:p14="http://schemas.microsoft.com/office/powerpoint/2010/main" val="1885653685"/>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3"/>
            </p:custDataLst>
          </p:nvPr>
        </p:nvSpPr>
        <p:spPr/>
        <p:txBody>
          <a:bodyPr/>
          <a:lstStyle/>
          <a:p>
            <a:r>
              <a:rPr lang="en-US"/>
              <a:t>Answer</a:t>
            </a:r>
            <a:r>
              <a:rPr lang="en-US">
                <a:solidFill>
                  <a:srgbClr val="094D74"/>
                </a:solidFill>
              </a:rPr>
              <a:t> </a:t>
            </a:r>
            <a:r>
              <a:rPr lang="en-US"/>
              <a:t>– What is a premium?</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4"/>
            </p:custDataLst>
          </p:nvPr>
        </p:nvSpPr>
        <p:spPr>
          <a:xfrm>
            <a:off x="838200" y="1946475"/>
            <a:ext cx="10515600" cy="3989848"/>
          </a:xfrm>
        </p:spPr>
        <p:txBody>
          <a:bodyPr/>
          <a:lstStyle/>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Your share of the costs of a covered health care service calculated as a percentage of the allowed amount for the service</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The top level of health care services provided to an employee</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Amount of money charged by an insurance company for coverage, which is typically paid on a monthly basis</a:t>
            </a: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5"/>
            </p:custDataLst>
          </p:nvPr>
        </p:nvSpPr>
        <p:spPr>
          <a:xfrm>
            <a:off x="838199" y="220768"/>
            <a:ext cx="10515600" cy="365125"/>
          </a:xfrm>
        </p:spPr>
        <p:txBody>
          <a:bodyPr/>
          <a:lstStyle>
            <a:lvl1pPr>
              <a:defRPr/>
            </a:lvl1pPr>
          </a:lstStyle>
          <a:p>
            <a:r>
              <a:rPr lang="en-US"/>
              <a:t>Benefits 101: Video Guide</a:t>
            </a:r>
          </a:p>
        </p:txBody>
      </p:sp>
      <p:sp>
        <p:nvSpPr>
          <p:cNvPr id="6" name="TextBox 1">
            <a:extLst>
              <a:ext uri="{FF2B5EF4-FFF2-40B4-BE49-F238E27FC236}">
                <a16:creationId xmlns:a16="http://schemas.microsoft.com/office/drawing/2014/main" id="{546CFF94-7395-4D87-82DA-97EA585AC290}"/>
              </a:ext>
            </a:extLst>
          </p:cNvPr>
          <p:cNvSpPr txBox="1">
            <a:spLocks noChangeArrowheads="1"/>
          </p:cNvSpPr>
          <p:nvPr>
            <p:custDataLst>
              <p:tags r:id="rId6"/>
            </p:custDataLst>
          </p:nvPr>
        </p:nvSpPr>
        <p:spPr bwMode="auto">
          <a:xfrm>
            <a:off x="7405687" y="6142424"/>
            <a:ext cx="3948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lgn="ctr" eaLnBrk="1" hangingPunct="1"/>
            <a:r>
              <a:rPr lang="en-US" altLang="en-US">
                <a:hlinkClick r:id="rId7" action="ppaction://hlinksldjump"/>
              </a:rPr>
              <a:t>Click here to go to the next question </a:t>
            </a:r>
            <a:r>
              <a:rPr lang="en-US" altLang="en-US">
                <a:sym typeface="Wingdings" panose="05000000000000000000" pitchFamily="2" charset="2"/>
                <a:hlinkClick r:id="rId7" action="ppaction://hlinksldjump"/>
              </a:rPr>
              <a:t></a:t>
            </a:r>
            <a:endParaRPr lang="en-US" altLang="en-US"/>
          </a:p>
        </p:txBody>
      </p:sp>
    </p:spTree>
    <p:extLst>
      <p:ext uri="{BB962C8B-B14F-4D97-AF65-F5344CB8AC3E}">
        <p14:creationId xmlns:p14="http://schemas.microsoft.com/office/powerpoint/2010/main" val="14939860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mph" presetSubtype="2" fill="hold" nodeType="withEffect">
                                  <p:stCondLst>
                                    <p:cond delay="0"/>
                                  </p:stCondLst>
                                  <p:childTnLst>
                                    <p:animClr clrSpc="rgb" dir="cw">
                                      <p:cBhvr override="childStyle">
                                        <p:cTn id="6" dur="25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3"/>
          </p:custDataLst>
        </p:nvPr>
      </p:nvGrpSpPr>
      <p:grpSpPr>
        <a:xfrm>
          <a:off x="0" y="0"/>
          <a:ext cx="0" cy="0"/>
        </a:xfrm>
      </p:grpSpPr>
      <p:pic>
        <p:nvPicPr>
          <p:cNvPr id="8" name="What is a Copay">
            <a:hlinkClick action="ppaction://media"/>
            <a:extLst>
              <a:ext uri="{FF2B5EF4-FFF2-40B4-BE49-F238E27FC236}">
                <a16:creationId xmlns:a16="http://schemas.microsoft.com/office/drawing/2014/main" id="{9CFB5DBC-B78E-44FA-BD1F-E71DEBC39C13}"/>
              </a:ext>
            </a:extLst>
          </p:cNvPr>
          <p:cNvPicPr>
            <a:picLocks noChangeAspect="1"/>
          </p:cNvPicPr>
          <p:nvPr>
            <a:videoFile r:link="rId6"/>
            <p:custDataLst>
              <p:tags r:id="rId5"/>
            </p:custDataLst>
            <p:extLst>
              <p:ext uri="{DAA4B4D4-6D71-4841-9C94-3DE7FCFB9230}">
                <p14:media xmlns:p14="http://schemas.microsoft.com/office/powerpoint/2010/main" r:embed="rId7"/>
              </p:ext>
            </p:extLst>
          </p:nvPr>
        </p:nvPicPr>
        <p:blipFill>
          <a:blip r:embed="rId4"/>
          <a:stretch>
            <a:fillRect/>
          </a:stretch>
        </p:blipFill>
        <p:spPr>
          <a:xfrm>
            <a:off x="6598401" y="1443915"/>
            <a:ext cx="5268060" cy="3686690"/>
          </a:xfrm>
          <a:prstGeom prst="rect">
            <a:avLst/>
          </a:prstGeom>
        </p:spPr>
      </p:pic>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8"/>
            </p:custDataLst>
          </p:nvPr>
        </p:nvSpPr>
        <p:spPr/>
        <p:txBody>
          <a:bodyPr/>
          <a:lstStyle/>
          <a:p>
            <a:r>
              <a:rPr lang="en-US"/>
              <a:t>What is a copayment (copay)? </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9"/>
            </p:custDataLst>
          </p:nvPr>
        </p:nvSpPr>
        <p:spPr>
          <a:xfrm>
            <a:off x="838200" y="1946475"/>
            <a:ext cx="5435600" cy="3989848"/>
          </a:xfrm>
        </p:spPr>
        <p:txBody>
          <a:bodyPr/>
          <a:lstStyle/>
          <a:p>
            <a:pPr marL="0" indent="0">
              <a:spcBef>
                <a:spcPct val="0"/>
              </a:spcBef>
              <a:buNone/>
              <a:defRPr/>
            </a:pPr>
            <a:r>
              <a:rPr lang="en-US" altLang="en-US" sz="2000">
                <a:latin typeface="+mj-lt"/>
                <a:cs typeface="Calibri Light" panose="020f0302020204030204" pitchFamily="34" charset="0"/>
              </a:rPr>
              <a:t>According to the video, what is a copay?</a:t>
            </a:r>
          </a:p>
          <a:p>
            <a:pPr marL="914400" lvl="1" indent="-457200">
              <a:buFont typeface="Corbel" panose="020b0503020204020204" pitchFamily="34" charset="0"/>
              <a:buAutoNum type="alphaUcPeriod"/>
            </a:pPr>
            <a:r>
              <a:rPr lang="en-US" altLang="en-US" sz="2000" u="sng">
                <a:latin typeface="+mj-lt"/>
                <a:cs typeface="Calibri Light" panose="020f0302020204030204" pitchFamily="34" charset="0"/>
                <a:hlinkClick r:id="rId10" action="ppaction://hlinksldjump"/>
              </a:rPr>
              <a:t>A fixed amount that you pay at the time of service for a covered health care service</a:t>
            </a:r>
            <a:endParaRPr lang="en-US" altLang="en-US" sz="2000" u="sng">
              <a:latin typeface="+mj-lt"/>
              <a:cs typeface="Calibri Light" panose="020f0302020204030204" pitchFamily="34" charset="0"/>
              <a:hlinkClick r:id="rId11" action="ppaction://hlinksldjump"/>
            </a:endParaRPr>
          </a:p>
          <a:p>
            <a:pPr marL="914400" lvl="1" indent="-457200">
              <a:buFont typeface="Corbel" panose="020b0503020204020204" pitchFamily="34" charset="0"/>
              <a:buAutoNum type="alphaUcPeriod"/>
            </a:pPr>
            <a:r>
              <a:rPr lang="en-US" altLang="en-US" sz="2000">
                <a:latin typeface="+mj-lt"/>
                <a:cs typeface="Calibri Light" panose="020f0302020204030204" pitchFamily="34" charset="0"/>
                <a:hlinkClick r:id="rId12" action="ppaction://hlinksldjump"/>
              </a:rPr>
              <a:t>A health insurance plan that provides employee benefits</a:t>
            </a:r>
            <a:endParaRPr lang="en-US" altLang="en-US" sz="2000">
              <a:latin typeface="+mj-lt"/>
              <a:cs typeface="Calibri Light" panose="020f0302020204030204" pitchFamily="34" charset="0"/>
            </a:endParaRPr>
          </a:p>
          <a:p>
            <a:pPr marL="914400" lvl="1" indent="-457200">
              <a:buFont typeface="Corbel" panose="020b0503020204020204" pitchFamily="34" charset="0"/>
              <a:buAutoNum type="alphaUcPeriod"/>
            </a:pPr>
            <a:r>
              <a:rPr lang="en-US" altLang="en-US" sz="2000">
                <a:latin typeface="+mj-lt"/>
                <a:cs typeface="Calibri Light" panose="020f0302020204030204" pitchFamily="34" charset="0"/>
                <a:hlinkClick r:id="rId12" action="ppaction://hlinksldjump"/>
              </a:rPr>
              <a:t>A situation where more than one party arranges to pay for services</a:t>
            </a:r>
            <a:endParaRPr lang="en-US" altLang="en-US" sz="2000">
              <a:latin typeface="+mj-lt"/>
              <a:cs typeface="Calibri Light" panose="020f0302020204030204" pitchFamily="34" charset="0"/>
            </a:endParaRP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13"/>
            </p:custDataLst>
          </p:nvPr>
        </p:nvSpPr>
        <p:spPr>
          <a:xfrm>
            <a:off x="838198" y="220768"/>
            <a:ext cx="10515599" cy="365125"/>
          </a:xfrm>
        </p:spPr>
        <p:txBody>
          <a:bodyPr/>
          <a:lstStyle>
            <a:lvl1pPr>
              <a:defRPr/>
            </a:lvl1pPr>
          </a:lstStyle>
          <a:p>
            <a:r>
              <a:rPr lang="en-US"/>
              <a:t>Benefits 101: Video Guide</a:t>
            </a:r>
          </a:p>
        </p:txBody>
      </p:sp>
      <p:sp>
        <p:nvSpPr>
          <p:cNvPr id="7" name="Text Placeholder 6">
            <a:extLst>
              <a:ext uri="{FF2B5EF4-FFF2-40B4-BE49-F238E27FC236}">
                <a16:creationId xmlns:a16="http://schemas.microsoft.com/office/drawing/2014/main" id="{9F750C15-57E2-460E-B00E-F886DFC81F70}"/>
              </a:ext>
            </a:extLst>
          </p:cNvPr>
          <p:cNvSpPr txBox="1"/>
          <p:nvPr>
            <p:custDataLst>
              <p:tags r:id="rId14"/>
            </p:custDataLst>
          </p:nvPr>
        </p:nvSpPr>
        <p:spPr>
          <a:xfrm>
            <a:off x="7403631" y="4920323"/>
            <a:ext cx="3657600" cy="742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defRPr/>
            </a:pPr>
            <a:r>
              <a:rPr lang="en-US" altLang="en-US" sz="2000">
                <a:solidFill>
                  <a:srgbClr val="3C446B"/>
                </a:solidFill>
                <a:latin typeface="+mj-lt"/>
                <a:cs typeface="Calibri Light" panose="020f0302020204030204" pitchFamily="34" charset="0"/>
              </a:rPr>
              <a:t>Click on video to play.</a:t>
            </a:r>
          </a:p>
        </p:txBody>
      </p:sp>
    </p:spTree>
    <p:extLst>
      <p:ext uri="{BB962C8B-B14F-4D97-AF65-F5344CB8AC3E}">
        <p14:creationId xmlns:p14="http://schemas.microsoft.com/office/powerpoint/2010/main" val="180224799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8" fill="hold" display="0">
                  <p:stCondLst>
                    <p:cond delay="indefinite"/>
                  </p:stCondLst>
                  <p:endCondLst>
                    <p:cond evt="onNext" delay="0">
                      <p:tgtEl>
                        <p:sldTgt/>
                      </p:tgtEl>
                    </p:cond>
                    <p:cond evt="onPrev">
                      <p:tgtEl>
                        <p:sldTgt/>
                      </p:tgtEl>
                    </p:cond>
                  </p:end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1112292"/>
            <a:ext cx="6504864" cy="3893021"/>
          </a:xfrm>
        </p:spPr>
        <p:txBody>
          <a:bodyPr>
            <a:normAutofit/>
          </a:bodyPr>
          <a:lstStyle/>
          <a:p>
            <a:pPr defTabSz="457200">
              <a:lnSpc>
                <a:spcPct val="100000"/>
              </a:lnSpc>
              <a:spcAft>
                <a:spcPct val="0"/>
              </a:spcAft>
            </a:pPr>
            <a:r>
              <a:rPr lang="en-US" sz="6600">
                <a:solidFill>
                  <a:srgbClr val="3C446B"/>
                </a:solidFill>
                <a:latin typeface="+mn-lt"/>
                <a:cs typeface="Arial"/>
              </a:rPr>
              <a:t>Correct!</a:t>
            </a:r>
            <a:br>
              <a:rPr lang="en-US" sz="10700">
                <a:solidFill>
                  <a:srgbClr val="3C446B"/>
                </a:solidFill>
                <a:latin typeface="+mn-lt"/>
                <a:cs typeface="Arial"/>
              </a:rPr>
            </a:br>
            <a:r>
              <a:rPr lang="en-US" altLang="en-US" sz="2400">
                <a:solidFill>
                  <a:srgbClr val="232A7B"/>
                </a:solidFill>
                <a:hlinkClick r:id="rId4" action="ppaction://hlinksldjump"/>
              </a:rPr>
              <a:t>Click here to advance to next question </a:t>
            </a:r>
            <a:r>
              <a:rPr lang="en-US" altLang="en-US" sz="2400">
                <a:solidFill>
                  <a:srgbClr val="232A7B"/>
                </a:solidFill>
                <a:sym typeface="Wingdings" panose="05000000000000000000" pitchFamily="2" charset="2"/>
                <a:hlinkClick r:id="rId4" action="ppaction://hlinksldjump"/>
              </a:rPr>
              <a:t></a:t>
            </a:r>
            <a:br>
              <a:rPr lang="en-US" altLang="en-US" sz="2400">
                <a:solidFill>
                  <a:srgbClr val="232A7B"/>
                </a:solidFill>
                <a:hlinkClick r:id="rId4" action="ppaction://hlinksldjump"/>
              </a:rPr>
            </a:br>
            <a:br>
              <a:rPr lang="en-US" sz="3600">
                <a:solidFill>
                  <a:srgbClr val="3C446B"/>
                </a:solidFill>
                <a:cs typeface="Arial"/>
                <a:hlinkClick r:id="rId4" action="ppaction://hlinksldjump"/>
              </a:rPr>
            </a:br>
            <a:endParaRPr lang="en-US">
              <a:solidFill>
                <a:srgbClr val="3C446B"/>
              </a:solidFill>
            </a:endParaRPr>
          </a:p>
        </p:txBody>
      </p:sp>
    </p:spTree>
    <p:extLst>
      <p:ext uri="{BB962C8B-B14F-4D97-AF65-F5344CB8AC3E}">
        <p14:creationId xmlns:p14="http://schemas.microsoft.com/office/powerpoint/2010/main" val="3786226838"/>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2066168"/>
            <a:ext cx="6504864" cy="2725663"/>
          </a:xfrm>
        </p:spPr>
        <p:txBody>
          <a:bodyPr>
            <a:normAutofit/>
          </a:bodyPr>
          <a:lstStyle/>
          <a:p>
            <a:pPr>
              <a:defRPr/>
            </a:pPr>
            <a:r>
              <a:rPr lang="en-US" sz="6600">
                <a:solidFill>
                  <a:srgbClr val="3C446B"/>
                </a:solidFill>
                <a:latin typeface="+mn-lt"/>
                <a:cs typeface="Arial"/>
              </a:rPr>
              <a:t>Incorrect!</a:t>
            </a:r>
            <a:br>
              <a:rPr lang="en-US" sz="10700">
                <a:solidFill>
                  <a:srgbClr val="3C446B"/>
                </a:solidFill>
                <a:latin typeface="+mn-lt"/>
                <a:cs typeface="Arial"/>
              </a:rPr>
            </a:br>
            <a:r>
              <a:rPr lang="en-US" altLang="en-US" sz="2400">
                <a:hlinkClick r:id="rId4" action="ppaction://hlinksldjump"/>
              </a:rPr>
              <a:t>Click here to view the correct answer </a:t>
            </a:r>
            <a:r>
              <a:rPr lang="en-US" altLang="en-US" sz="2400">
                <a:sym typeface="Wingdings" panose="05000000000000000000" pitchFamily="2" charset="2"/>
                <a:hlinkClick r:id="rId4" action="ppaction://hlinksldjump"/>
              </a:rPr>
              <a:t></a:t>
            </a:r>
            <a:br>
              <a:rPr lang="en-US" altLang="en-US" sz="2400">
                <a:sym typeface="Wingdings" panose="05000000000000000000" pitchFamily="2" charset="2"/>
                <a:hlinkClick r:id="rId4" action="ppaction://hlinksldjump"/>
              </a:rPr>
            </a:br>
            <a:r>
              <a:rPr lang="en-US" altLang="en-US" sz="2400">
                <a:sym typeface="Wingdings" panose="05000000000000000000" pitchFamily="2" charset="2"/>
                <a:hlinkClick r:id="rId4" action="ppaction://hlinksldjump"/>
              </a:rPr>
              <a:t>Click here to advance to the next question </a:t>
            </a:r>
            <a:br>
              <a:rPr lang="en-US" altLang="en-US" sz="2400">
                <a:hlinkClick r:id="rId4" action="ppaction://hlinksldjump"/>
              </a:rPr>
            </a:br>
            <a:endParaRPr lang="en-US">
              <a:solidFill>
                <a:srgbClr val="3C446B"/>
              </a:solidFill>
            </a:endParaRPr>
          </a:p>
        </p:txBody>
      </p:sp>
    </p:spTree>
    <p:extLst>
      <p:ext uri="{BB962C8B-B14F-4D97-AF65-F5344CB8AC3E}">
        <p14:creationId xmlns:p14="http://schemas.microsoft.com/office/powerpoint/2010/main" val="2207260217"/>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3"/>
            </p:custDataLst>
          </p:nvPr>
        </p:nvSpPr>
        <p:spPr/>
        <p:txBody>
          <a:bodyPr/>
          <a:lstStyle/>
          <a:p>
            <a:r>
              <a:rPr lang="en-US"/>
              <a:t>Answer</a:t>
            </a:r>
            <a:r>
              <a:rPr lang="en-US">
                <a:solidFill>
                  <a:srgbClr val="094D74"/>
                </a:solidFill>
              </a:rPr>
              <a:t> </a:t>
            </a:r>
            <a:r>
              <a:rPr lang="en-US"/>
              <a:t>– What is a copay?</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4"/>
            </p:custDataLst>
          </p:nvPr>
        </p:nvSpPr>
        <p:spPr>
          <a:xfrm>
            <a:off x="838200" y="1946475"/>
            <a:ext cx="10515600" cy="3989848"/>
          </a:xfrm>
        </p:spPr>
        <p:txBody>
          <a:bodyPr/>
          <a:lstStyle/>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A fixed amount that you pay at the time of service for a covered health care service</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A health insurance plan that provides employee benefits</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A situation where more than one party arranges to pay for services</a:t>
            </a: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5"/>
            </p:custDataLst>
          </p:nvPr>
        </p:nvSpPr>
        <p:spPr>
          <a:xfrm>
            <a:off x="838199" y="220768"/>
            <a:ext cx="10515600" cy="365125"/>
          </a:xfrm>
        </p:spPr>
        <p:txBody>
          <a:bodyPr/>
          <a:lstStyle>
            <a:lvl1pPr>
              <a:defRPr/>
            </a:lvl1pPr>
          </a:lstStyle>
          <a:p>
            <a:r>
              <a:rPr lang="en-US"/>
              <a:t>Benefits 101: Video Guide</a:t>
            </a:r>
          </a:p>
        </p:txBody>
      </p:sp>
      <p:sp>
        <p:nvSpPr>
          <p:cNvPr id="7" name="TextBox 1">
            <a:extLst>
              <a:ext uri="{FF2B5EF4-FFF2-40B4-BE49-F238E27FC236}">
                <a16:creationId xmlns:a16="http://schemas.microsoft.com/office/drawing/2014/main" id="{2CF9BE76-A12D-4E2A-BDE1-DEE21FCD53A0}"/>
              </a:ext>
            </a:extLst>
          </p:cNvPr>
          <p:cNvSpPr txBox="1">
            <a:spLocks noChangeArrowheads="1"/>
          </p:cNvSpPr>
          <p:nvPr>
            <p:custDataLst>
              <p:tags r:id="rId6"/>
            </p:custDataLst>
          </p:nvPr>
        </p:nvSpPr>
        <p:spPr bwMode="auto">
          <a:xfrm>
            <a:off x="7405687" y="6142424"/>
            <a:ext cx="3948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lgn="ctr" eaLnBrk="1" hangingPunct="1"/>
            <a:r>
              <a:rPr lang="en-US" altLang="en-US">
                <a:hlinkClick r:id="rId7" action="ppaction://hlinksldjump"/>
              </a:rPr>
              <a:t>Click here to go to the next question </a:t>
            </a:r>
            <a:r>
              <a:rPr lang="en-US" altLang="en-US">
                <a:sym typeface="Wingdings" panose="05000000000000000000" pitchFamily="2" charset="2"/>
                <a:hlinkClick r:id="rId7" action="ppaction://hlinksldjump"/>
              </a:rPr>
              <a:t></a:t>
            </a:r>
            <a:endParaRPr lang="en-US" altLang="en-US"/>
          </a:p>
        </p:txBody>
      </p:sp>
    </p:spTree>
    <p:extLst>
      <p:ext uri="{BB962C8B-B14F-4D97-AF65-F5344CB8AC3E}">
        <p14:creationId xmlns:p14="http://schemas.microsoft.com/office/powerpoint/2010/main" val="1216317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mph" presetSubtype="2" fill="hold" nodeType="withEffect">
                                  <p:stCondLst>
                                    <p:cond delay="0"/>
                                  </p:stCondLst>
                                  <p:childTnLst>
                                    <p:animClr clrSpc="rgb" dir="cw">
                                      <p:cBhvr override="childStyle">
                                        <p:cTn id="6" dur="250" fill="hold"/>
                                        <p:tgtEl>
                                          <p:spTgt spid="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3"/>
          </p:custDataLst>
        </p:nvPr>
      </p:nvGrpSpPr>
      <p:grpSpPr>
        <a:xfrm>
          <a:off x="0" y="0"/>
          <a:ext cx="0" cy="0"/>
        </a:xfrm>
      </p:grpSpPr>
      <p:pic>
        <p:nvPicPr>
          <p:cNvPr id="9" name="What is a Out of Pocket Maximum">
            <a:hlinkClick action="ppaction://media"/>
            <a:extLst>
              <a:ext uri="{FF2B5EF4-FFF2-40B4-BE49-F238E27FC236}">
                <a16:creationId xmlns:a16="http://schemas.microsoft.com/office/drawing/2014/main" id="{82CBF3BF-21E0-4030-9356-0F818AE80D8B}"/>
              </a:ext>
            </a:extLst>
          </p:cNvPr>
          <p:cNvPicPr>
            <a:picLocks noChangeAspect="1"/>
          </p:cNvPicPr>
          <p:nvPr>
            <a:videoFile r:link="rId6"/>
            <p:custDataLst>
              <p:tags r:id="rId5"/>
            </p:custDataLst>
            <p:extLst>
              <p:ext uri="{DAA4B4D4-6D71-4841-9C94-3DE7FCFB9230}">
                <p14:media xmlns:p14="http://schemas.microsoft.com/office/powerpoint/2010/main" r:embed="rId7"/>
              </p:ext>
            </p:extLst>
          </p:nvPr>
        </p:nvPicPr>
        <p:blipFill>
          <a:blip r:embed="rId4"/>
          <a:stretch>
            <a:fillRect/>
          </a:stretch>
        </p:blipFill>
        <p:spPr>
          <a:xfrm>
            <a:off x="6598401" y="1642635"/>
            <a:ext cx="5268060" cy="3686690"/>
          </a:xfrm>
          <a:prstGeom prst="rect">
            <a:avLst/>
          </a:prstGeom>
        </p:spPr>
      </p:pic>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8"/>
            </p:custDataLst>
          </p:nvPr>
        </p:nvSpPr>
        <p:spPr>
          <a:xfrm>
            <a:off x="838200" y="836195"/>
            <a:ext cx="10750550" cy="1215441"/>
          </a:xfrm>
        </p:spPr>
        <p:txBody>
          <a:bodyPr>
            <a:normAutofit/>
          </a:bodyPr>
          <a:lstStyle/>
          <a:p>
            <a:r>
              <a:rPr lang="en-US"/>
              <a:t>What is an out-of-pocket maximum (OOPM)?</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9"/>
            </p:custDataLst>
          </p:nvPr>
        </p:nvSpPr>
        <p:spPr>
          <a:xfrm>
            <a:off x="838200" y="1946475"/>
            <a:ext cx="5435600" cy="3989848"/>
          </a:xfrm>
        </p:spPr>
        <p:txBody>
          <a:bodyPr/>
          <a:lstStyle/>
          <a:p>
            <a:pPr marL="0" indent="0">
              <a:spcBef>
                <a:spcPct val="0"/>
              </a:spcBef>
              <a:buNone/>
              <a:defRPr/>
            </a:pPr>
            <a:r>
              <a:rPr lang="en-US" altLang="en-US" sz="2000">
                <a:latin typeface="+mj-lt"/>
                <a:cs typeface="Calibri Light" panose="020f0302020204030204" pitchFamily="34" charset="0"/>
              </a:rPr>
              <a:t>According to the video, what is an OOPM?</a:t>
            </a:r>
          </a:p>
          <a:p>
            <a:pPr marL="914400" lvl="1" indent="-457200">
              <a:buFont typeface="Corbel" panose="020b0503020204020204" pitchFamily="34" charset="0"/>
              <a:buAutoNum type="alphaUcPeriod"/>
            </a:pPr>
            <a:r>
              <a:rPr lang="en-US" altLang="en-US" sz="2000" u="sng">
                <a:latin typeface="+mj-lt"/>
                <a:cs typeface="Calibri Light" panose="020f0302020204030204" pitchFamily="34" charset="0"/>
                <a:hlinkClick r:id="rId10" action="ppaction://hlinksldjump"/>
              </a:rPr>
              <a:t>The maximum amount you owe for health care services each year before the insurance company begins to pay</a:t>
            </a:r>
            <a:endParaRPr lang="en-US" altLang="en-US" sz="2000" u="sng">
              <a:latin typeface="+mj-lt"/>
              <a:cs typeface="Calibri Light" panose="020f0302020204030204" pitchFamily="34" charset="0"/>
            </a:endParaRPr>
          </a:p>
          <a:p>
            <a:pPr marL="914400" lvl="1" indent="-457200">
              <a:buFont typeface="Corbel" panose="020b0503020204020204" pitchFamily="34" charset="0"/>
              <a:buAutoNum type="alphaUcPeriod"/>
            </a:pPr>
            <a:r>
              <a:rPr lang="en-US" altLang="en-US" sz="2000">
                <a:latin typeface="+mj-lt"/>
                <a:cs typeface="Calibri Light" panose="020f0302020204030204" pitchFamily="34" charset="0"/>
                <a:hlinkClick r:id="rId11" action="ppaction://hlinksldjump"/>
              </a:rPr>
              <a:t>The maximum amount you should have to pay for your health care during one year (excluding your monthly premium payment)</a:t>
            </a:r>
            <a:endParaRPr lang="en-US" altLang="en-US" sz="2000">
              <a:latin typeface="+mj-lt"/>
              <a:cs typeface="Calibri Light" panose="020f0302020204030204" pitchFamily="34" charset="0"/>
              <a:hlinkClick r:id="rId12" action="ppaction://hlinksldjump"/>
            </a:endParaRPr>
          </a:p>
          <a:p>
            <a:pPr marL="914400" lvl="1" indent="-457200">
              <a:buFont typeface="Corbel" panose="020b0503020204020204" pitchFamily="34" charset="0"/>
              <a:buAutoNum type="alphaUcPeriod"/>
            </a:pPr>
            <a:r>
              <a:rPr lang="en-US" altLang="en-US" sz="2000">
                <a:latin typeface="+mj-lt"/>
                <a:cs typeface="Calibri Light" panose="020f0302020204030204" pitchFamily="34" charset="0"/>
                <a:hlinkClick r:id="rId10" action="ppaction://hlinksldjump"/>
              </a:rPr>
              <a:t>The cap on the benefits your insurance company will pay in a given year while you are enrolled in a particular health plan</a:t>
            </a:r>
            <a:endParaRPr lang="en-US" altLang="en-US" sz="2000">
              <a:latin typeface="+mj-lt"/>
              <a:cs typeface="Calibri Light" panose="020f0302020204030204" pitchFamily="34" charset="0"/>
            </a:endParaRP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13"/>
            </p:custDataLst>
          </p:nvPr>
        </p:nvSpPr>
        <p:spPr>
          <a:xfrm>
            <a:off x="838198" y="220768"/>
            <a:ext cx="10515599" cy="365125"/>
          </a:xfrm>
        </p:spPr>
        <p:txBody>
          <a:bodyPr/>
          <a:lstStyle>
            <a:lvl1pPr>
              <a:defRPr/>
            </a:lvl1pPr>
          </a:lstStyle>
          <a:p>
            <a:r>
              <a:rPr lang="en-US"/>
              <a:t>Benefits 101: Video Guide</a:t>
            </a:r>
          </a:p>
        </p:txBody>
      </p:sp>
      <p:sp>
        <p:nvSpPr>
          <p:cNvPr id="7" name="Text Placeholder 6">
            <a:extLst>
              <a:ext uri="{FF2B5EF4-FFF2-40B4-BE49-F238E27FC236}">
                <a16:creationId xmlns:a16="http://schemas.microsoft.com/office/drawing/2014/main" id="{9F750C15-57E2-460E-B00E-F886DFC81F70}"/>
              </a:ext>
            </a:extLst>
          </p:cNvPr>
          <p:cNvSpPr txBox="1"/>
          <p:nvPr>
            <p:custDataLst>
              <p:tags r:id="rId14"/>
            </p:custDataLst>
          </p:nvPr>
        </p:nvSpPr>
        <p:spPr>
          <a:xfrm>
            <a:off x="7403631" y="4920323"/>
            <a:ext cx="3657600" cy="742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defRPr/>
            </a:pPr>
            <a:r>
              <a:rPr lang="en-US" altLang="en-US" sz="2000">
                <a:solidFill>
                  <a:srgbClr val="3C446B"/>
                </a:solidFill>
                <a:latin typeface="+mj-lt"/>
                <a:cs typeface="Calibri Light" panose="020f0302020204030204" pitchFamily="34" charset="0"/>
              </a:rPr>
              <a:t>Click on video to play.</a:t>
            </a:r>
          </a:p>
        </p:txBody>
      </p:sp>
    </p:spTree>
    <p:extLst>
      <p:ext uri="{BB962C8B-B14F-4D97-AF65-F5344CB8AC3E}">
        <p14:creationId xmlns:p14="http://schemas.microsoft.com/office/powerpoint/2010/main" val="195167958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8" fill="hold" display="0">
                  <p:stCondLst>
                    <p:cond delay="indefinite"/>
                  </p:stCondLst>
                  <p:endCondLst>
                    <p:cond evt="onNext" delay="0">
                      <p:tgtEl>
                        <p:sldTgt/>
                      </p:tgtEl>
                    </p:cond>
                    <p:cond evt="onPrev">
                      <p:tgtEl>
                        <p:sldTgt/>
                      </p:tgtEl>
                    </p:cond>
                  </p:end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1112292"/>
            <a:ext cx="6504864" cy="3893021"/>
          </a:xfrm>
        </p:spPr>
        <p:txBody>
          <a:bodyPr>
            <a:normAutofit/>
          </a:bodyPr>
          <a:lstStyle/>
          <a:p>
            <a:pPr defTabSz="457200">
              <a:lnSpc>
                <a:spcPct val="100000"/>
              </a:lnSpc>
              <a:spcAft>
                <a:spcPct val="0"/>
              </a:spcAft>
            </a:pPr>
            <a:r>
              <a:rPr lang="en-US" sz="6600">
                <a:solidFill>
                  <a:srgbClr val="3C446B"/>
                </a:solidFill>
                <a:latin typeface="+mn-lt"/>
                <a:cs typeface="Arial"/>
              </a:rPr>
              <a:t>Correct!</a:t>
            </a:r>
            <a:br>
              <a:rPr lang="en-US" sz="10700">
                <a:solidFill>
                  <a:srgbClr val="3C446B"/>
                </a:solidFill>
                <a:latin typeface="+mn-lt"/>
                <a:cs typeface="Arial"/>
              </a:rPr>
            </a:br>
            <a:r>
              <a:rPr lang="en-US" altLang="en-US" sz="2400">
                <a:solidFill>
                  <a:srgbClr val="232A7B"/>
                </a:solidFill>
                <a:hlinkClick r:id="rId4" action="ppaction://hlinksldjump"/>
              </a:rPr>
              <a:t>Click here to advance to the next question </a:t>
            </a:r>
            <a:r>
              <a:rPr lang="en-US" altLang="en-US" sz="2400">
                <a:solidFill>
                  <a:srgbClr val="232A7B"/>
                </a:solidFill>
                <a:sym typeface="Wingdings" panose="05000000000000000000" pitchFamily="2" charset="2"/>
                <a:hlinkClick r:id="rId4" action="ppaction://hlinksldjump"/>
              </a:rPr>
              <a:t></a:t>
            </a:r>
            <a:br>
              <a:rPr lang="en-US" altLang="en-US" sz="2400">
                <a:solidFill>
                  <a:srgbClr val="232A7B"/>
                </a:solidFill>
                <a:hlinkClick r:id="rId4" action="ppaction://hlinksldjump"/>
              </a:rPr>
            </a:br>
            <a:br>
              <a:rPr lang="en-US" sz="3600">
                <a:solidFill>
                  <a:srgbClr val="3C446B"/>
                </a:solidFill>
                <a:cs typeface="Arial"/>
                <a:hlinkClick r:id="rId4" action="ppaction://hlinksldjump"/>
              </a:rPr>
            </a:br>
            <a:endParaRPr lang="en-US">
              <a:solidFill>
                <a:srgbClr val="3C446B"/>
              </a:solidFill>
            </a:endParaRPr>
          </a:p>
        </p:txBody>
      </p:sp>
    </p:spTree>
    <p:extLst>
      <p:ext uri="{BB962C8B-B14F-4D97-AF65-F5344CB8AC3E}">
        <p14:creationId xmlns:p14="http://schemas.microsoft.com/office/powerpoint/2010/main" val="931086831"/>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2137984"/>
            <a:ext cx="6504864" cy="2582031"/>
          </a:xfrm>
        </p:spPr>
        <p:txBody>
          <a:bodyPr>
            <a:normAutofit/>
          </a:bodyPr>
          <a:lstStyle/>
          <a:p>
            <a:pPr>
              <a:defRPr/>
            </a:pPr>
            <a:r>
              <a:rPr lang="en-US" sz="6600">
                <a:solidFill>
                  <a:srgbClr val="3C446B"/>
                </a:solidFill>
                <a:latin typeface="+mn-lt"/>
                <a:cs typeface="Arial"/>
              </a:rPr>
              <a:t>Incorrect!</a:t>
            </a:r>
            <a:br>
              <a:rPr lang="en-US" sz="10700">
                <a:solidFill>
                  <a:srgbClr val="3C446B"/>
                </a:solidFill>
                <a:latin typeface="+mn-lt"/>
                <a:cs typeface="Arial"/>
              </a:rPr>
            </a:br>
            <a:r>
              <a:rPr lang="en-US" altLang="en-US" sz="2400">
                <a:hlinkClick r:id="rId4" action="ppaction://hlinksldjump"/>
              </a:rPr>
              <a:t>Click here to view the correct answer </a:t>
            </a:r>
            <a:r>
              <a:rPr lang="en-US" altLang="en-US" sz="2400">
                <a:sym typeface="Wingdings" panose="05000000000000000000" pitchFamily="2" charset="2"/>
                <a:hlinkClick r:id="rId4" action="ppaction://hlinksldjump"/>
              </a:rPr>
              <a:t></a:t>
            </a:r>
            <a:br>
              <a:rPr lang="en-US" altLang="en-US" sz="2400">
                <a:sym typeface="Wingdings" panose="05000000000000000000" pitchFamily="2" charset="2"/>
                <a:hlinkClick r:id="rId4" action="ppaction://hlinksldjump"/>
              </a:rPr>
            </a:br>
            <a:r>
              <a:rPr lang="en-US" altLang="en-US" sz="2400">
                <a:sym typeface="Wingdings" panose="05000000000000000000" pitchFamily="2" charset="2"/>
                <a:hlinkClick r:id="rId4" action="ppaction://hlinksldjump"/>
              </a:rPr>
              <a:t>Click here to advance to the next question </a:t>
            </a:r>
            <a:br>
              <a:rPr lang="en-US" altLang="en-US" sz="2400">
                <a:hlinkClick r:id="rId4" action="ppaction://hlinksldjump"/>
              </a:rPr>
            </a:br>
            <a:endParaRPr lang="en-US">
              <a:solidFill>
                <a:srgbClr val="3C446B"/>
              </a:solidFill>
            </a:endParaRPr>
          </a:p>
        </p:txBody>
      </p:sp>
    </p:spTree>
    <p:extLst>
      <p:ext uri="{BB962C8B-B14F-4D97-AF65-F5344CB8AC3E}">
        <p14:creationId xmlns:p14="http://schemas.microsoft.com/office/powerpoint/2010/main" val="1886735040"/>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3"/>
            </p:custDataLst>
          </p:nvPr>
        </p:nvSpPr>
        <p:spPr/>
        <p:txBody>
          <a:bodyPr/>
          <a:lstStyle/>
          <a:p>
            <a:r>
              <a:rPr lang="en-US"/>
              <a:t>Answer</a:t>
            </a:r>
            <a:r>
              <a:rPr lang="en-US">
                <a:solidFill>
                  <a:srgbClr val="094D74"/>
                </a:solidFill>
              </a:rPr>
              <a:t> </a:t>
            </a:r>
            <a:r>
              <a:rPr lang="en-US"/>
              <a:t>– What is an OOPM?</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4"/>
            </p:custDataLst>
          </p:nvPr>
        </p:nvSpPr>
        <p:spPr>
          <a:xfrm>
            <a:off x="838200" y="1946475"/>
            <a:ext cx="10515600" cy="3989848"/>
          </a:xfrm>
        </p:spPr>
        <p:txBody>
          <a:bodyPr/>
          <a:lstStyle/>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The maximum amount you owe for health care services each year before the insurance company begins to pay</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The maximum amount you should have to pay for your health care during one year (excluding your monthly premium payment)</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The cap on the benefits your insurance company will pay in a given year while you are enrolled in a particular health plan</a:t>
            </a: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5"/>
            </p:custDataLst>
          </p:nvPr>
        </p:nvSpPr>
        <p:spPr>
          <a:xfrm>
            <a:off x="838199" y="220768"/>
            <a:ext cx="10515600" cy="365125"/>
          </a:xfrm>
        </p:spPr>
        <p:txBody>
          <a:bodyPr/>
          <a:lstStyle>
            <a:lvl1pPr>
              <a:defRPr/>
            </a:lvl1pPr>
          </a:lstStyle>
          <a:p>
            <a:r>
              <a:rPr lang="en-US"/>
              <a:t>Benefits 101: Video Guide</a:t>
            </a:r>
          </a:p>
        </p:txBody>
      </p:sp>
      <p:sp>
        <p:nvSpPr>
          <p:cNvPr id="8" name="TextBox 1">
            <a:extLst>
              <a:ext uri="{FF2B5EF4-FFF2-40B4-BE49-F238E27FC236}">
                <a16:creationId xmlns:a16="http://schemas.microsoft.com/office/drawing/2014/main" id="{E06CFE78-1DBE-4AB1-A28A-F9E894997336}"/>
              </a:ext>
            </a:extLst>
          </p:cNvPr>
          <p:cNvSpPr txBox="1">
            <a:spLocks noChangeArrowheads="1"/>
          </p:cNvSpPr>
          <p:nvPr>
            <p:custDataLst>
              <p:tags r:id="rId6"/>
            </p:custDataLst>
          </p:nvPr>
        </p:nvSpPr>
        <p:spPr bwMode="auto">
          <a:xfrm>
            <a:off x="7405687" y="6142424"/>
            <a:ext cx="3948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lgn="ctr" eaLnBrk="1" hangingPunct="1"/>
            <a:r>
              <a:rPr lang="en-US" altLang="en-US">
                <a:hlinkClick r:id="rId7" action="ppaction://hlinksldjump"/>
              </a:rPr>
              <a:t>Click here to go to the next question </a:t>
            </a:r>
            <a:r>
              <a:rPr lang="en-US" altLang="en-US">
                <a:sym typeface="Wingdings" panose="05000000000000000000" pitchFamily="2" charset="2"/>
                <a:hlinkClick r:id="rId7" action="ppaction://hlinksldjump"/>
              </a:rPr>
              <a:t></a:t>
            </a:r>
            <a:endParaRPr lang="en-US" altLang="en-US"/>
          </a:p>
        </p:txBody>
      </p:sp>
    </p:spTree>
    <p:extLst>
      <p:ext uri="{BB962C8B-B14F-4D97-AF65-F5344CB8AC3E}">
        <p14:creationId xmlns:p14="http://schemas.microsoft.com/office/powerpoint/2010/main" val="41942540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mph" presetSubtype="2" fill="hold" nodeType="withEffect">
                                  <p:stCondLst>
                                    <p:cond delay="0"/>
                                  </p:stCondLst>
                                  <p:childTnLst>
                                    <p:animClr clrSpc="rgb" dir="cw">
                                      <p:cBhvr override="childStyle">
                                        <p:cTn id="6" dur="250" fill="hold"/>
                                        <p:tgtEl>
                                          <p:spTgt spid="3">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3"/>
          </p:custDataLst>
        </p:nvPr>
      </p:nvGrpSpPr>
      <p:grpSpPr>
        <a:xfrm>
          <a:off x="0" y="0"/>
          <a:ext cx="0" cy="0"/>
        </a:xfrm>
      </p:grpSpPr>
      <p:pic>
        <p:nvPicPr>
          <p:cNvPr id="8" name="What is Coinsurance">
            <a:hlinkClick action="ppaction://media"/>
            <a:extLst>
              <a:ext uri="{FF2B5EF4-FFF2-40B4-BE49-F238E27FC236}">
                <a16:creationId xmlns:a16="http://schemas.microsoft.com/office/drawing/2014/main" id="{5B22B2B2-8366-4E74-A45A-2905A6974392}"/>
              </a:ext>
            </a:extLst>
          </p:cNvPr>
          <p:cNvPicPr>
            <a:picLocks noChangeAspect="1"/>
          </p:cNvPicPr>
          <p:nvPr>
            <a:videoFile r:link="rId6"/>
            <p:custDataLst>
              <p:tags r:id="rId5"/>
            </p:custDataLst>
            <p:extLst>
              <p:ext uri="{DAA4B4D4-6D71-4841-9C94-3DE7FCFB9230}">
                <p14:media xmlns:p14="http://schemas.microsoft.com/office/powerpoint/2010/main" r:embed="rId7"/>
              </p:ext>
            </p:extLst>
          </p:nvPr>
        </p:nvPicPr>
        <p:blipFill>
          <a:blip r:embed="rId4"/>
          <a:stretch>
            <a:fillRect/>
          </a:stretch>
        </p:blipFill>
        <p:spPr>
          <a:xfrm>
            <a:off x="6598401" y="1443915"/>
            <a:ext cx="5268060" cy="3686690"/>
          </a:xfrm>
          <a:prstGeom prst="rect">
            <a:avLst/>
          </a:prstGeom>
        </p:spPr>
      </p:pic>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8"/>
            </p:custDataLst>
          </p:nvPr>
        </p:nvSpPr>
        <p:spPr>
          <a:xfrm>
            <a:off x="838200" y="836195"/>
            <a:ext cx="10750550" cy="1215441"/>
          </a:xfrm>
        </p:spPr>
        <p:txBody>
          <a:bodyPr>
            <a:normAutofit/>
          </a:bodyPr>
          <a:lstStyle/>
          <a:p>
            <a:r>
              <a:rPr lang="en-US"/>
              <a:t>What is Coinsurance</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9"/>
            </p:custDataLst>
          </p:nvPr>
        </p:nvSpPr>
        <p:spPr>
          <a:xfrm>
            <a:off x="838200" y="1946475"/>
            <a:ext cx="5435600" cy="3989848"/>
          </a:xfrm>
        </p:spPr>
        <p:txBody>
          <a:bodyPr/>
          <a:lstStyle/>
          <a:p>
            <a:pPr marL="0" indent="0">
              <a:spcBef>
                <a:spcPct val="0"/>
              </a:spcBef>
              <a:buNone/>
              <a:defRPr/>
            </a:pPr>
            <a:r>
              <a:rPr lang="en-US" altLang="en-US" sz="2000">
                <a:latin typeface="+mj-lt"/>
                <a:cs typeface="Calibri Light" panose="020f0302020204030204" pitchFamily="34" charset="0"/>
              </a:rPr>
              <a:t>According to the video, what is coinsurance?</a:t>
            </a:r>
          </a:p>
          <a:p>
            <a:pPr marL="914400" lvl="1" indent="-457200">
              <a:buFont typeface="Corbel" panose="020b0503020204020204" pitchFamily="34" charset="0"/>
              <a:buAutoNum type="alphaUcPeriod"/>
            </a:pPr>
            <a:r>
              <a:rPr lang="en-US" altLang="en-US" sz="2000" u="sng">
                <a:latin typeface="+mj-lt"/>
                <a:cs typeface="Calibri Light" panose="020f0302020204030204" pitchFamily="34" charset="0"/>
                <a:hlinkClick r:id="rId10" action="ppaction://hlinksldjump"/>
              </a:rPr>
              <a:t>A health insurance plan that provides benefits for employees of a business</a:t>
            </a:r>
            <a:endParaRPr lang="en-US" altLang="en-US" sz="2000" u="sng">
              <a:latin typeface="+mj-lt"/>
              <a:cs typeface="Calibri Light" panose="020f0302020204030204" pitchFamily="34" charset="0"/>
            </a:endParaRPr>
          </a:p>
          <a:p>
            <a:pPr marL="914400" lvl="1" indent="-457200">
              <a:buFont typeface="Corbel" panose="020b0503020204020204" pitchFamily="34" charset="0"/>
              <a:buAutoNum type="alphaUcPeriod"/>
            </a:pPr>
            <a:r>
              <a:rPr lang="en-US" altLang="en-US" sz="2000">
                <a:latin typeface="+mj-lt"/>
                <a:cs typeface="Calibri Light" panose="020f0302020204030204" pitchFamily="34" charset="0"/>
                <a:hlinkClick r:id="rId10" action="ppaction://hlinksldjump"/>
              </a:rPr>
              <a:t>Coverage extended to the spouse and children of the primary insured member</a:t>
            </a:r>
            <a:endParaRPr lang="en-US" altLang="en-US" sz="2000">
              <a:latin typeface="+mj-lt"/>
              <a:cs typeface="Calibri Light" panose="020f0302020204030204" pitchFamily="34" charset="0"/>
            </a:endParaRPr>
          </a:p>
          <a:p>
            <a:pPr marL="914400" lvl="1" indent="-457200">
              <a:buFont typeface="Corbel" panose="020b0503020204020204" pitchFamily="34" charset="0"/>
              <a:buAutoNum type="alphaUcPeriod"/>
            </a:pPr>
            <a:r>
              <a:rPr lang="en-US" altLang="en-US" sz="2000">
                <a:latin typeface="+mj-lt"/>
                <a:cs typeface="Calibri Light" panose="020f0302020204030204" pitchFamily="34" charset="0"/>
                <a:hlinkClick r:id="rId11" action="ppaction://hlinksldjump"/>
              </a:rPr>
              <a:t>Your share of the costs of a covered health care service after you meet your annual deductible, calculated as a percentage of the allowed amount for the service</a:t>
            </a:r>
            <a:endParaRPr lang="en-US" altLang="en-US" sz="2000">
              <a:latin typeface="+mj-lt"/>
              <a:cs typeface="Calibri Light" panose="020f0302020204030204" pitchFamily="34" charset="0"/>
            </a:endParaRP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12"/>
            </p:custDataLst>
          </p:nvPr>
        </p:nvSpPr>
        <p:spPr>
          <a:xfrm>
            <a:off x="838198" y="220768"/>
            <a:ext cx="10515599" cy="365125"/>
          </a:xfrm>
        </p:spPr>
        <p:txBody>
          <a:bodyPr/>
          <a:lstStyle>
            <a:lvl1pPr>
              <a:defRPr/>
            </a:lvl1pPr>
          </a:lstStyle>
          <a:p>
            <a:r>
              <a:rPr lang="en-US"/>
              <a:t>Benefits 101: Video Guide</a:t>
            </a:r>
          </a:p>
        </p:txBody>
      </p:sp>
      <p:sp>
        <p:nvSpPr>
          <p:cNvPr id="7" name="Text Placeholder 6">
            <a:extLst>
              <a:ext uri="{FF2B5EF4-FFF2-40B4-BE49-F238E27FC236}">
                <a16:creationId xmlns:a16="http://schemas.microsoft.com/office/drawing/2014/main" id="{9F750C15-57E2-460E-B00E-F886DFC81F70}"/>
              </a:ext>
            </a:extLst>
          </p:cNvPr>
          <p:cNvSpPr txBox="1"/>
          <p:nvPr>
            <p:custDataLst>
              <p:tags r:id="rId13"/>
            </p:custDataLst>
          </p:nvPr>
        </p:nvSpPr>
        <p:spPr>
          <a:xfrm>
            <a:off x="7403631" y="4920323"/>
            <a:ext cx="3657600" cy="742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defRPr/>
            </a:pPr>
            <a:r>
              <a:rPr lang="en-US" altLang="en-US" sz="2000">
                <a:solidFill>
                  <a:srgbClr val="3C446B"/>
                </a:solidFill>
                <a:latin typeface="+mj-lt"/>
                <a:cs typeface="Calibri Light" panose="020f0302020204030204" pitchFamily="34" charset="0"/>
              </a:rPr>
              <a:t>Click on video to play.</a:t>
            </a:r>
          </a:p>
        </p:txBody>
      </p:sp>
    </p:spTree>
    <p:extLst>
      <p:ext uri="{BB962C8B-B14F-4D97-AF65-F5344CB8AC3E}">
        <p14:creationId xmlns:p14="http://schemas.microsoft.com/office/powerpoint/2010/main" val="252474570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8" fill="hold" display="0">
                  <p:stCondLst>
                    <p:cond delay="indefinite"/>
                  </p:stCondLst>
                  <p:endCondLst>
                    <p:cond evt="onNext" delay="0">
                      <p:tgtEl>
                        <p:sldTgt/>
                      </p:tgtEl>
                    </p:cond>
                    <p:cond evt="onPrev">
                      <p:tgtEl>
                        <p:sldTgt/>
                      </p:tgtEl>
                    </p:cond>
                  </p:end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3"/>
            </p:custDataLst>
          </p:nvPr>
        </p:nvSpPr>
        <p:spPr/>
        <p:txBody>
          <a:bodyPr/>
          <a:lstStyle/>
          <a:p>
            <a:r>
              <a:rPr lang="en-US"/>
              <a:t>Introduction</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4"/>
            </p:custDataLst>
          </p:nvPr>
        </p:nvSpPr>
        <p:spPr>
          <a:xfrm>
            <a:off x="838200" y="1946475"/>
            <a:ext cx="10515600" cy="3989848"/>
          </a:xfrm>
        </p:spPr>
        <p:txBody>
          <a:bodyPr/>
          <a:lstStyle/>
          <a:p>
            <a:pPr marL="33338" indent="0">
              <a:buNone/>
            </a:pPr>
            <a:r>
              <a:rPr lang="en-US" altLang="en-US" sz="2000">
                <a:solidFill>
                  <a:srgbClr val="404040"/>
                </a:solidFill>
                <a:latin typeface="+mj-lt"/>
              </a:rPr>
              <a:t>This video guide is designed to help you improve your knowledge of health insurance. Please watch the provided video and answer the questions to the best of your ability. </a:t>
            </a:r>
          </a:p>
          <a:p>
            <a:pPr marL="33338" indent="0">
              <a:buNone/>
            </a:pPr>
            <a:endParaRPr lang="en-US" altLang="en-US" sz="2000">
              <a:solidFill>
                <a:srgbClr val="404040"/>
              </a:solidFill>
              <a:latin typeface="+mj-lt"/>
            </a:endParaRPr>
          </a:p>
          <a:p>
            <a:pPr marL="33338" indent="0">
              <a:buNone/>
            </a:pPr>
            <a:r>
              <a:rPr lang="en-US" altLang="en-US" sz="2000">
                <a:solidFill>
                  <a:srgbClr val="404040"/>
                </a:solidFill>
                <a:latin typeface="+mj-lt"/>
              </a:rPr>
              <a:t>Additional resources may be available upon request.</a:t>
            </a:r>
          </a:p>
          <a:p>
            <a:pPr marL="33338" indent="0">
              <a:buNone/>
            </a:pPr>
            <a:endParaRPr lang="en-US" altLang="en-US"/>
          </a:p>
          <a:p>
            <a:pPr marL="33338" indent="0" algn="ctr">
              <a:buNone/>
            </a:pPr>
            <a:r>
              <a:rPr lang="en-US" altLang="en-US">
                <a:hlinkClick r:id="rId5" action="ppaction://hlinksldjump"/>
              </a:rPr>
              <a:t>GET STARTED</a:t>
            </a:r>
            <a:endParaRPr lang="en-US" altLang="en-US"/>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6"/>
            </p:custDataLst>
          </p:nvPr>
        </p:nvSpPr>
        <p:spPr>
          <a:xfrm>
            <a:off x="838199" y="220768"/>
            <a:ext cx="10515600" cy="365125"/>
          </a:xfrm>
        </p:spPr>
        <p:txBody>
          <a:bodyPr/>
          <a:lstStyle>
            <a:lvl1pPr>
              <a:defRPr/>
            </a:lvl1pPr>
          </a:lstStyle>
          <a:p>
            <a:r>
              <a:rPr lang="en-US"/>
              <a:t>Benefits 101: Video Guide</a:t>
            </a:r>
          </a:p>
        </p:txBody>
      </p:sp>
    </p:spTree>
    <p:extLst>
      <p:ext uri="{BB962C8B-B14F-4D97-AF65-F5344CB8AC3E}">
        <p14:creationId xmlns:p14="http://schemas.microsoft.com/office/powerpoint/2010/main" val="2212443715"/>
      </p:ext>
    </p:ext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1112292"/>
            <a:ext cx="6504864" cy="3893021"/>
          </a:xfrm>
        </p:spPr>
        <p:txBody>
          <a:bodyPr>
            <a:normAutofit/>
          </a:bodyPr>
          <a:lstStyle/>
          <a:p>
            <a:pPr defTabSz="457200">
              <a:lnSpc>
                <a:spcPct val="100000"/>
              </a:lnSpc>
              <a:spcAft>
                <a:spcPct val="0"/>
              </a:spcAft>
            </a:pPr>
            <a:r>
              <a:rPr lang="en-US" sz="6600">
                <a:solidFill>
                  <a:srgbClr val="3C446B"/>
                </a:solidFill>
                <a:latin typeface="+mn-lt"/>
                <a:cs typeface="Arial"/>
              </a:rPr>
              <a:t>Correct!</a:t>
            </a:r>
            <a:br>
              <a:rPr lang="en-US" sz="10700">
                <a:solidFill>
                  <a:srgbClr val="3C446B"/>
                </a:solidFill>
                <a:latin typeface="+mn-lt"/>
                <a:cs typeface="Arial"/>
              </a:rPr>
            </a:br>
            <a:r>
              <a:rPr lang="en-US" altLang="en-US" sz="2400">
                <a:solidFill>
                  <a:srgbClr val="232A7B"/>
                </a:solidFill>
                <a:hlinkClick r:id="rId4" action="ppaction://hlinksldjump"/>
              </a:rPr>
              <a:t>Click here to continue </a:t>
            </a:r>
            <a:r>
              <a:rPr lang="en-US" altLang="en-US" sz="2400">
                <a:solidFill>
                  <a:srgbClr val="232A7B"/>
                </a:solidFill>
                <a:sym typeface="Wingdings" panose="05000000000000000000" pitchFamily="2" charset="2"/>
                <a:hlinkClick r:id="rId4" action="ppaction://hlinksldjump"/>
              </a:rPr>
              <a:t></a:t>
            </a:r>
            <a:br>
              <a:rPr lang="en-US" altLang="en-US" sz="2400">
                <a:solidFill>
                  <a:srgbClr val="232A7B"/>
                </a:solidFill>
                <a:hlinkClick r:id="rId4" action="ppaction://hlinksldjump"/>
              </a:rPr>
            </a:br>
            <a:br>
              <a:rPr lang="en-US" sz="3600">
                <a:solidFill>
                  <a:srgbClr val="3C446B"/>
                </a:solidFill>
                <a:cs typeface="Arial"/>
                <a:hlinkClick r:id="rId4" action="ppaction://hlinksldjump"/>
              </a:rPr>
            </a:br>
            <a:endParaRPr lang="en-US">
              <a:solidFill>
                <a:srgbClr val="3C446B"/>
              </a:solidFill>
            </a:endParaRPr>
          </a:p>
        </p:txBody>
      </p:sp>
    </p:spTree>
    <p:extLst>
      <p:ext uri="{BB962C8B-B14F-4D97-AF65-F5344CB8AC3E}">
        <p14:creationId xmlns:p14="http://schemas.microsoft.com/office/powerpoint/2010/main" val="320079044"/>
      </p:ext>
    </p:ext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2137984"/>
            <a:ext cx="6504864" cy="2582031"/>
          </a:xfrm>
        </p:spPr>
        <p:txBody>
          <a:bodyPr>
            <a:normAutofit/>
          </a:bodyPr>
          <a:lstStyle/>
          <a:p>
            <a:pPr>
              <a:defRPr/>
            </a:pPr>
            <a:r>
              <a:rPr lang="en-US" sz="6600">
                <a:solidFill>
                  <a:srgbClr val="3C446B"/>
                </a:solidFill>
                <a:latin typeface="+mn-lt"/>
                <a:cs typeface="Arial"/>
              </a:rPr>
              <a:t>Incorrect!</a:t>
            </a:r>
            <a:br>
              <a:rPr lang="en-US" sz="10700">
                <a:solidFill>
                  <a:srgbClr val="3C446B"/>
                </a:solidFill>
                <a:latin typeface="+mn-lt"/>
                <a:cs typeface="Arial"/>
              </a:rPr>
            </a:br>
            <a:r>
              <a:rPr lang="en-US" altLang="en-US" sz="2400">
                <a:hlinkClick r:id="rId4" action="ppaction://hlinksldjump"/>
              </a:rPr>
              <a:t>Click here to view the correct answer </a:t>
            </a:r>
            <a:r>
              <a:rPr lang="en-US" altLang="en-US" sz="2400">
                <a:sym typeface="Wingdings" panose="05000000000000000000" pitchFamily="2" charset="2"/>
                <a:hlinkClick r:id="rId4" action="ppaction://hlinksldjump"/>
              </a:rPr>
              <a:t></a:t>
            </a:r>
            <a:br>
              <a:rPr lang="en-US" altLang="en-US" sz="2400">
                <a:sym typeface="Wingdings" panose="05000000000000000000" pitchFamily="2" charset="2"/>
                <a:hlinkClick r:id="rId4" action="ppaction://hlinksldjump"/>
              </a:rPr>
            </a:br>
            <a:r>
              <a:rPr lang="en-US" altLang="en-US" sz="2400">
                <a:sym typeface="Wingdings" panose="05000000000000000000" pitchFamily="2" charset="2"/>
                <a:hlinkClick r:id="rId4" action="ppaction://hlinksldjump"/>
              </a:rPr>
              <a:t>Click here to continue </a:t>
            </a:r>
            <a:br>
              <a:rPr lang="en-US" altLang="en-US" sz="2400">
                <a:hlinkClick r:id="rId4" action="ppaction://hlinksldjump"/>
              </a:rPr>
            </a:br>
            <a:endParaRPr lang="en-US">
              <a:solidFill>
                <a:srgbClr val="3C446B"/>
              </a:solidFill>
            </a:endParaRPr>
          </a:p>
        </p:txBody>
      </p:sp>
    </p:spTree>
    <p:extLst>
      <p:ext uri="{BB962C8B-B14F-4D97-AF65-F5344CB8AC3E}">
        <p14:creationId xmlns:p14="http://schemas.microsoft.com/office/powerpoint/2010/main" val="1197913932"/>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3"/>
            </p:custDataLst>
          </p:nvPr>
        </p:nvSpPr>
        <p:spPr/>
        <p:txBody>
          <a:bodyPr/>
          <a:lstStyle/>
          <a:p>
            <a:r>
              <a:rPr lang="en-US"/>
              <a:t>Answer</a:t>
            </a:r>
            <a:r>
              <a:rPr lang="en-US">
                <a:solidFill>
                  <a:srgbClr val="094D74"/>
                </a:solidFill>
              </a:rPr>
              <a:t> </a:t>
            </a:r>
            <a:r>
              <a:rPr lang="en-US"/>
              <a:t>– What is coinsurance?</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4"/>
            </p:custDataLst>
          </p:nvPr>
        </p:nvSpPr>
        <p:spPr>
          <a:xfrm>
            <a:off x="838200" y="1946475"/>
            <a:ext cx="10515600" cy="3989848"/>
          </a:xfrm>
        </p:spPr>
        <p:txBody>
          <a:bodyPr/>
          <a:lstStyle/>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A health insurance plan that provides benefits for employees of a business</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Coverage extended to the spouse and children of the primary insured member</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Your share of the costs of a covered health care service after you meet your annual deductible, calculated as a percentage of the allowed amount for the service</a:t>
            </a: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5"/>
            </p:custDataLst>
          </p:nvPr>
        </p:nvSpPr>
        <p:spPr>
          <a:xfrm>
            <a:off x="838199" y="220768"/>
            <a:ext cx="10515600" cy="365125"/>
          </a:xfrm>
        </p:spPr>
        <p:txBody>
          <a:bodyPr/>
          <a:lstStyle>
            <a:lvl1pPr>
              <a:defRPr/>
            </a:lvl1pPr>
          </a:lstStyle>
          <a:p>
            <a:r>
              <a:rPr lang="en-US"/>
              <a:t>Benefits 101: Video Guide</a:t>
            </a:r>
          </a:p>
        </p:txBody>
      </p:sp>
      <p:sp>
        <p:nvSpPr>
          <p:cNvPr id="6" name="TextBox 1">
            <a:extLst>
              <a:ext uri="{FF2B5EF4-FFF2-40B4-BE49-F238E27FC236}">
                <a16:creationId xmlns:a16="http://schemas.microsoft.com/office/drawing/2014/main" id="{78CD86CB-1097-4B5B-BA9E-433438435E90}"/>
              </a:ext>
            </a:extLst>
          </p:cNvPr>
          <p:cNvSpPr txBox="1">
            <a:spLocks noChangeArrowheads="1"/>
          </p:cNvSpPr>
          <p:nvPr>
            <p:custDataLst>
              <p:tags r:id="rId6"/>
            </p:custDataLst>
          </p:nvPr>
        </p:nvSpPr>
        <p:spPr bwMode="auto">
          <a:xfrm>
            <a:off x="7405687" y="6142424"/>
            <a:ext cx="3948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lgn="ctr" eaLnBrk="1" hangingPunct="1"/>
            <a:r>
              <a:rPr lang="en-US" altLang="en-US">
                <a:hlinkClick r:id="rId7" action="ppaction://hlinksldjump"/>
              </a:rPr>
              <a:t>Click here to continue </a:t>
            </a:r>
            <a:r>
              <a:rPr lang="en-US" altLang="en-US">
                <a:sym typeface="Wingdings" panose="05000000000000000000" pitchFamily="2" charset="2"/>
                <a:hlinkClick r:id="rId7" action="ppaction://hlinksldjump"/>
              </a:rPr>
              <a:t></a:t>
            </a:r>
            <a:endParaRPr lang="en-US" altLang="en-US"/>
          </a:p>
        </p:txBody>
      </p:sp>
    </p:spTree>
    <p:extLst>
      <p:ext uri="{BB962C8B-B14F-4D97-AF65-F5344CB8AC3E}">
        <p14:creationId xmlns:p14="http://schemas.microsoft.com/office/powerpoint/2010/main" val="220095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mph" presetSubtype="2" fill="hold" nodeType="withEffect">
                                  <p:stCondLst>
                                    <p:cond delay="0"/>
                                  </p:stCondLst>
                                  <p:childTnLst>
                                    <p:animClr clrSpc="rgb" dir="cw">
                                      <p:cBhvr override="childStyle">
                                        <p:cTn id="6" dur="25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952805" y="2540653"/>
            <a:ext cx="6286390" cy="3161356"/>
          </a:xfrm>
        </p:spPr>
        <p:txBody>
          <a:bodyPr>
            <a:normAutofit fontScale="90000"/>
          </a:bodyPr>
          <a:lstStyle/>
          <a:p>
            <a:pPr defTabSz="457200">
              <a:lnSpc>
                <a:spcPct val="100000"/>
              </a:lnSpc>
              <a:spcAft>
                <a:spcPct val="0"/>
              </a:spcAft>
            </a:pPr>
            <a:r>
              <a:rPr lang="en-US" sz="4900">
                <a:solidFill>
                  <a:srgbClr val="3C446B"/>
                </a:solidFill>
                <a:latin typeface="+mn-lt"/>
                <a:cs typeface="Arial"/>
              </a:rPr>
              <a:t>Thank you for taking this quiz!</a:t>
            </a:r>
            <a:br>
              <a:rPr lang="en-US" sz="4900">
                <a:solidFill>
                  <a:srgbClr val="3C446B"/>
                </a:solidFill>
                <a:latin typeface="+mn-lt"/>
                <a:cs typeface="Arial"/>
              </a:rPr>
            </a:br>
            <a:r>
              <a:rPr lang="en-US" altLang="en-US" sz="2400">
                <a:solidFill>
                  <a:srgbClr val="232A7B"/>
                </a:solidFill>
                <a:hlinkClick r:id="rId4" action="ppaction://hlinksldjump"/>
              </a:rPr>
              <a:t>Click here for more information </a:t>
            </a:r>
            <a:r>
              <a:rPr lang="en-US" altLang="en-US" sz="2400">
                <a:solidFill>
                  <a:srgbClr val="232A7B"/>
                </a:solidFill>
                <a:sym typeface="Wingdings" panose="05000000000000000000" pitchFamily="2" charset="2"/>
                <a:hlinkClick r:id="rId4" action="ppaction://hlinksldjump"/>
              </a:rPr>
              <a:t></a:t>
            </a:r>
            <a:br>
              <a:rPr lang="en-US" altLang="en-US" sz="2400">
                <a:solidFill>
                  <a:srgbClr val="232A7B"/>
                </a:solidFill>
                <a:hlinkClick r:id="rId4" action="ppaction://hlinksldjump"/>
              </a:rPr>
            </a:br>
            <a:br>
              <a:rPr lang="en-US" sz="3600">
                <a:solidFill>
                  <a:srgbClr val="3C446B"/>
                </a:solidFill>
                <a:cs typeface="Arial"/>
                <a:hlinkClick r:id="rId4" action="ppaction://hlinksldjump"/>
              </a:rPr>
            </a:br>
            <a:endParaRPr lang="en-US">
              <a:solidFill>
                <a:srgbClr val="3C446B"/>
              </a:solidFill>
            </a:endParaRPr>
          </a:p>
        </p:txBody>
      </p:sp>
    </p:spTree>
    <p:extLst>
      <p:ext uri="{BB962C8B-B14F-4D97-AF65-F5344CB8AC3E}">
        <p14:creationId xmlns:p14="http://schemas.microsoft.com/office/powerpoint/2010/main" val="908690512"/>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3"/>
            </p:custDataLst>
          </p:nvPr>
        </p:nvSpPr>
        <p:spPr/>
        <p:txBody>
          <a:bodyPr/>
          <a:lstStyle/>
          <a:p>
            <a:r>
              <a:rPr lang="en-US"/>
              <a:t>4 Ways to Cut Your Health Care Costs</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4"/>
            </p:custDataLst>
          </p:nvPr>
        </p:nvSpPr>
        <p:spPr>
          <a:xfrm>
            <a:off x="838200" y="1946475"/>
            <a:ext cx="10515600" cy="3989848"/>
          </a:xfrm>
        </p:spPr>
        <p:txBody>
          <a:bodyPr/>
          <a:lstStyle/>
          <a:p>
            <a:pPr marL="914400" lvl="1" indent="-457200">
              <a:lnSpc>
                <a:spcPct val="85000"/>
              </a:lnSpc>
              <a:spcBef>
                <a:spcPts val="1300"/>
              </a:spcBef>
              <a:buFont typeface="+mj-lt"/>
              <a:buAutoNum type="arabicPeriod"/>
              <a:defRPr/>
            </a:pPr>
            <a:r>
              <a:rPr lang="en-US" sz="2000" b="1">
                <a:solidFill>
                  <a:srgbClr val="3C446B"/>
                </a:solidFill>
                <a:latin typeface="Calibri Light" panose="020f0302020204030204"/>
                <a:cs typeface="Calibri Light" panose="020f0302020204030204" pitchFamily="34" charset="0"/>
              </a:rPr>
              <a:t>Always use in-network providers, whenever possible. </a:t>
            </a:r>
            <a:r>
              <a:rPr lang="en-US" sz="2000">
                <a:solidFill>
                  <a:srgbClr val="404040"/>
                </a:solidFill>
                <a:latin typeface="Calibri Light" panose="020f0302020204030204"/>
                <a:cs typeface="Calibri Light" panose="020f0302020204030204" pitchFamily="34" charset="0"/>
              </a:rPr>
              <a:t>In general, if you visit an in-network provider, you will get your health care at a lower price. </a:t>
            </a:r>
            <a:endParaRPr lang="en-US" sz="2000" b="1">
              <a:solidFill>
                <a:srgbClr val="232A7B"/>
              </a:solidFill>
              <a:latin typeface="Calibri Light" panose="020f0302020204030204"/>
              <a:cs typeface="Calibri Light" panose="020f0302020204030204" pitchFamily="34" charset="0"/>
            </a:endParaRPr>
          </a:p>
          <a:p>
            <a:pPr marL="914400" lvl="1" indent="-457200">
              <a:lnSpc>
                <a:spcPct val="85000"/>
              </a:lnSpc>
              <a:spcBef>
                <a:spcPts val="1300"/>
              </a:spcBef>
              <a:buFont typeface="+mj-lt"/>
              <a:buAutoNum type="arabicPeriod"/>
              <a:defRPr/>
            </a:pPr>
            <a:r>
              <a:rPr lang="en-US" sz="2000" b="1">
                <a:solidFill>
                  <a:srgbClr val="3C446B"/>
                </a:solidFill>
                <a:latin typeface="Calibri Light" panose="020f0302020204030204"/>
                <a:cs typeface="Calibri Light" panose="020f0302020204030204" pitchFamily="34" charset="0"/>
              </a:rPr>
              <a:t>Keep your drug costs down. </a:t>
            </a:r>
            <a:r>
              <a:rPr lang="en-US" sz="2000">
                <a:solidFill>
                  <a:srgbClr val="404040"/>
                </a:solidFill>
                <a:latin typeface="Calibri Light" panose="020f0302020204030204"/>
                <a:cs typeface="Calibri Light" panose="020f0302020204030204" pitchFamily="34" charset="0"/>
              </a:rPr>
              <a:t>Prescription drugs are a large driver of health care costs. Consider using the following strategies to help contain your expenses:</a:t>
            </a:r>
          </a:p>
          <a:p>
            <a:pPr lvl="2">
              <a:lnSpc>
                <a:spcPct val="85000"/>
              </a:lnSpc>
              <a:spcBef>
                <a:spcPts val="1300"/>
              </a:spcBef>
              <a:defRPr/>
            </a:pPr>
            <a:r>
              <a:rPr lang="en-US" sz="1400">
                <a:solidFill>
                  <a:srgbClr val="404040"/>
                </a:solidFill>
                <a:latin typeface="Calibri Light" panose="020f0302020204030204"/>
                <a:cs typeface="Calibri Light" panose="020f0302020204030204" pitchFamily="34" charset="0"/>
              </a:rPr>
              <a:t>Ask your doctor about generic or over-the-counter alternatives to brand-name prescriptions. </a:t>
            </a:r>
          </a:p>
          <a:p>
            <a:pPr lvl="2">
              <a:lnSpc>
                <a:spcPct val="85000"/>
              </a:lnSpc>
              <a:spcBef>
                <a:spcPts val="1300"/>
              </a:spcBef>
              <a:defRPr/>
            </a:pPr>
            <a:r>
              <a:rPr lang="en-US" sz="1400">
                <a:solidFill>
                  <a:srgbClr val="404040"/>
                </a:solidFill>
                <a:latin typeface="Calibri Light" panose="020f0302020204030204"/>
                <a:cs typeface="Calibri Light" panose="020f0302020204030204" pitchFamily="34" charset="0"/>
              </a:rPr>
              <a:t>Shop around at local pharmacies to find the best price on your prescription.</a:t>
            </a:r>
            <a:endParaRPr lang="en-US" sz="1800" b="1">
              <a:solidFill>
                <a:srgbClr val="232A7B"/>
              </a:solidFill>
              <a:latin typeface="Calibri Light" panose="020f0302020204030204"/>
              <a:cs typeface="Calibri Light" panose="020f0302020204030204" pitchFamily="34" charset="0"/>
            </a:endParaRPr>
          </a:p>
          <a:p>
            <a:pPr marL="914400" lvl="1" indent="-457200">
              <a:lnSpc>
                <a:spcPct val="85000"/>
              </a:lnSpc>
              <a:spcBef>
                <a:spcPts val="1300"/>
              </a:spcBef>
              <a:buFont typeface="+mj-lt"/>
              <a:buAutoNum type="arabicPeriod"/>
              <a:defRPr/>
            </a:pPr>
            <a:r>
              <a:rPr lang="en-US" sz="2000" b="1">
                <a:solidFill>
                  <a:srgbClr val="3C446B"/>
                </a:solidFill>
                <a:latin typeface="Calibri Light" panose="020f0302020204030204"/>
                <a:cs typeface="Calibri Light" panose="020f0302020204030204" pitchFamily="34" charset="0"/>
              </a:rPr>
              <a:t>Practice prevention. </a:t>
            </a:r>
            <a:r>
              <a:rPr lang="en-US" sz="2000">
                <a:solidFill>
                  <a:srgbClr val="404040"/>
                </a:solidFill>
                <a:latin typeface="Calibri Light" panose="020f0302020204030204"/>
                <a:cs typeface="Calibri Light" panose="020f0302020204030204" pitchFamily="34" charset="0"/>
              </a:rPr>
              <a:t>The Trust for America’s Health predicts that there is a return of $5.60 for every $1 spent on preventive care strategies. </a:t>
            </a:r>
            <a:endParaRPr lang="en-US" sz="2000" b="1">
              <a:solidFill>
                <a:srgbClr val="232A7B"/>
              </a:solidFill>
              <a:latin typeface="Calibri Light" panose="020f0302020204030204"/>
              <a:cs typeface="Calibri Light" panose="020f0302020204030204" pitchFamily="34" charset="0"/>
            </a:endParaRPr>
          </a:p>
          <a:p>
            <a:pPr marL="914400" lvl="1" indent="-457200">
              <a:lnSpc>
                <a:spcPct val="85000"/>
              </a:lnSpc>
              <a:spcBef>
                <a:spcPts val="1300"/>
              </a:spcBef>
              <a:buFont typeface="+mj-lt"/>
              <a:buAutoNum type="arabicPeriod"/>
              <a:defRPr/>
            </a:pPr>
            <a:r>
              <a:rPr lang="en-US" sz="2000" b="1">
                <a:solidFill>
                  <a:srgbClr val="3C446B"/>
                </a:solidFill>
                <a:latin typeface="Calibri Light" panose="020f0302020204030204"/>
                <a:cs typeface="Calibri Light" panose="020f0302020204030204" pitchFamily="34" charset="0"/>
              </a:rPr>
              <a:t>Take control of your health care. </a:t>
            </a:r>
            <a:r>
              <a:rPr lang="en-US" sz="2000">
                <a:solidFill>
                  <a:srgbClr val="404040"/>
                </a:solidFill>
                <a:latin typeface="Calibri Light" panose="020f0302020204030204"/>
                <a:cs typeface="Calibri Light" panose="020f0302020204030204" pitchFamily="34" charset="0"/>
              </a:rPr>
              <a:t>Asking your doctor the right questions, conducting price comparisons, reading doctor reviews and reviewing all medical bills carefully can help you save money. </a:t>
            </a:r>
            <a:endParaRPr lang="en-US" sz="2000" b="1">
              <a:solidFill>
                <a:srgbClr val="232A7B"/>
              </a:solidFill>
              <a:latin typeface="Calibri Light" panose="020f0302020204030204"/>
              <a:cs typeface="Calibri Light" panose="020f0302020204030204" pitchFamily="34" charset="0"/>
            </a:endParaRP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5"/>
            </p:custDataLst>
          </p:nvPr>
        </p:nvSpPr>
        <p:spPr>
          <a:xfrm>
            <a:off x="838199" y="220768"/>
            <a:ext cx="10515600" cy="365125"/>
          </a:xfrm>
        </p:spPr>
        <p:txBody>
          <a:bodyPr/>
          <a:lstStyle>
            <a:lvl1pPr>
              <a:defRPr/>
            </a:lvl1pPr>
          </a:lstStyle>
          <a:p>
            <a:r>
              <a:rPr lang="en-US"/>
              <a:t>Benefits 101: Video Guide</a:t>
            </a:r>
            <a:endParaRPr lang="en-US"/>
          </a:p>
        </p:txBody>
      </p:sp>
    </p:spTree>
    <p:extLst>
      <p:ext uri="{BB962C8B-B14F-4D97-AF65-F5344CB8AC3E}">
        <p14:creationId xmlns:p14="http://schemas.microsoft.com/office/powerpoint/2010/main" val="4018556702"/>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3228981" y="2990849"/>
            <a:ext cx="5734037" cy="1688809"/>
          </a:xfrm>
        </p:spPr>
        <p:txBody>
          <a:bodyPr>
            <a:normAutofit fontScale="90000"/>
          </a:bodyPr>
          <a:lstStyle/>
          <a:p>
            <a:pPr defTabSz="457200">
              <a:lnSpc>
                <a:spcPct val="100000"/>
              </a:lnSpc>
              <a:spcAft>
                <a:spcPct val="0"/>
              </a:spcAft>
            </a:pPr>
            <a:r>
              <a:rPr lang="en-US" sz="4000">
                <a:solidFill>
                  <a:srgbClr val="3C446B"/>
                </a:solidFill>
                <a:latin typeface="+mn-lt"/>
                <a:cs typeface="Arial"/>
              </a:rPr>
              <a:t>For more information:</a:t>
            </a:r>
            <a:br>
              <a:rPr lang="en-US" sz="4000">
                <a:solidFill>
                  <a:srgbClr val="3C446B"/>
                </a:solidFill>
                <a:latin typeface="+mn-lt"/>
                <a:cs typeface="Arial"/>
              </a:rPr>
            </a:br>
            <a:r>
              <a:rPr lang="en-US" sz="4000">
                <a:solidFill>
                  <a:srgbClr val="3C446B"/>
                </a:solidFill>
                <a:latin typeface="+mn-lt"/>
                <a:cs typeface="Arial"/>
              </a:rPr>
              <a:t>Please direct all questions regarding this quiz and any requests for additional resources to HR.</a:t>
            </a:r>
            <a:br>
              <a:rPr lang="en-US" sz="4000">
                <a:solidFill>
                  <a:srgbClr val="3C446B"/>
                </a:solidFill>
                <a:latin typeface="+mn-lt"/>
                <a:cs typeface="Arial"/>
              </a:rPr>
            </a:br>
            <a:br>
              <a:rPr lang="en-US" sz="4000">
                <a:solidFill>
                  <a:srgbClr val="3C446B"/>
                </a:solidFill>
                <a:latin typeface="+mn-lt"/>
                <a:cs typeface="Arial"/>
              </a:rPr>
            </a:br>
            <a:r>
              <a:rPr lang="en-US" sz="4000">
                <a:solidFill>
                  <a:srgbClr val="3C446B"/>
                </a:solidFill>
                <a:latin typeface="+mn-lt"/>
                <a:cs typeface="Arial"/>
              </a:rPr>
              <a:t>This video guide is provided by Horst Insurance and is intended for informational use only.  It is not intended to replace the advice of a legal or medical professional. © 2017-2019 Zywave, Inc. All rights reserved.   </a:t>
            </a:r>
            <a:br>
              <a:rPr lang="en-US" sz="4000">
                <a:solidFill>
                  <a:srgbClr val="3C446B"/>
                </a:solidFill>
                <a:latin typeface="+mn-lt"/>
                <a:cs typeface="Arial"/>
              </a:rPr>
            </a:br>
            <a:br>
              <a:rPr lang="en-US" sz="4000">
                <a:solidFill>
                  <a:srgbClr val="3C446B"/>
                </a:solidFill>
                <a:latin typeface="+mn-lt"/>
                <a:cs typeface="Arial"/>
              </a:rPr>
            </a:br>
          </a:p>
        </p:txBody>
      </p:sp>
    </p:spTree>
    <p:extLst>
      <p:ext uri="{BB962C8B-B14F-4D97-AF65-F5344CB8AC3E}">
        <p14:creationId xmlns:p14="http://schemas.microsoft.com/office/powerpoint/2010/main" val="626796493"/>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3"/>
          </p:custDataLst>
        </p:nvPr>
      </p:nvGrpSpPr>
      <p:grpSpPr>
        <a:xfrm>
          <a:off x="0" y="0"/>
          <a:ext cx="0" cy="0"/>
        </a:xfrm>
      </p:grpSpPr>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4"/>
            </p:custDataLst>
          </p:nvPr>
        </p:nvSpPr>
        <p:spPr/>
        <p:txBody>
          <a:bodyPr/>
          <a:lstStyle/>
          <a:p>
            <a:r>
              <a:rPr lang="en-US"/>
              <a:t>What is a deductible? </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5"/>
            </p:custDataLst>
          </p:nvPr>
        </p:nvSpPr>
        <p:spPr>
          <a:xfrm>
            <a:off x="838200" y="1946475"/>
            <a:ext cx="5435600" cy="3989848"/>
          </a:xfrm>
        </p:spPr>
        <p:txBody>
          <a:bodyPr/>
          <a:lstStyle/>
          <a:p>
            <a:pPr marL="0" indent="0">
              <a:spcBef>
                <a:spcPct val="0"/>
              </a:spcBef>
              <a:buNone/>
              <a:defRPr/>
            </a:pPr>
            <a:r>
              <a:rPr lang="en-US" altLang="en-US" sz="2000">
                <a:latin typeface="+mj-lt"/>
                <a:cs typeface="Calibri Light" panose="020f0302020204030204" pitchFamily="34" charset="0"/>
              </a:rPr>
              <a:t>According to the video, what is a deductible?</a:t>
            </a:r>
          </a:p>
          <a:p>
            <a:pPr marL="914400" lvl="1" indent="-457200">
              <a:buFont typeface="Calibri Light" panose="020f0302020204030204" pitchFamily="34" charset="0"/>
              <a:buAutoNum type="alphaUcPeriod"/>
            </a:pPr>
            <a:r>
              <a:rPr lang="en-US" altLang="en-US" sz="2000" u="sng">
                <a:latin typeface="+mj-lt"/>
                <a:cs typeface="Calibri Light" panose="020f0302020204030204" pitchFamily="34" charset="0"/>
                <a:hlinkClick r:id="rId6" action="ppaction://hlinksldjump"/>
              </a:rPr>
              <a:t>The amount you owe for health care services each year before the insurance company begins to pay</a:t>
            </a:r>
            <a:endParaRPr lang="en-US" altLang="en-US" sz="2000" u="sng">
              <a:latin typeface="+mj-lt"/>
              <a:cs typeface="Calibri Light" panose="020f0302020204030204" pitchFamily="34" charset="0"/>
            </a:endParaRPr>
          </a:p>
          <a:p>
            <a:pPr marL="914400" lvl="1" indent="-457200">
              <a:buFont typeface="Calibri Light" panose="020f0302020204030204" pitchFamily="34" charset="0"/>
              <a:buAutoNum type="alphaUcPeriod"/>
            </a:pPr>
            <a:r>
              <a:rPr lang="en-US" altLang="en-US" sz="2000">
                <a:latin typeface="+mj-lt"/>
                <a:cs typeface="Calibri Light" panose="020f0302020204030204" pitchFamily="34" charset="0"/>
                <a:hlinkClick r:id="rId7" action="ppaction://hlinksldjump"/>
              </a:rPr>
              <a:t>The amount that a health care provider charges for services, for which a patient is responsible under the terms of a health plan</a:t>
            </a:r>
            <a:endParaRPr lang="en-US" altLang="en-US" sz="2000">
              <a:latin typeface="+mj-lt"/>
              <a:cs typeface="Calibri Light" panose="020f0302020204030204" pitchFamily="34" charset="0"/>
            </a:endParaRPr>
          </a:p>
          <a:p>
            <a:pPr marL="914400" lvl="1" indent="-457200">
              <a:buFont typeface="Calibri Light" panose="020f0302020204030204" pitchFamily="34" charset="0"/>
              <a:buAutoNum type="alphaUcPeriod"/>
            </a:pPr>
            <a:r>
              <a:rPr lang="en-US" altLang="en-US" sz="2000">
                <a:latin typeface="+mj-lt"/>
                <a:cs typeface="Calibri Light" panose="020f0302020204030204" pitchFamily="34" charset="0"/>
                <a:hlinkClick r:id="rId7" action="ppaction://hlinksldjump"/>
              </a:rPr>
              <a:t>The cap on the benefits your insurance company will pay in a given year while you are enrolled in a particular health plan</a:t>
            </a:r>
            <a:endParaRPr lang="en-US" altLang="en-US" sz="2000">
              <a:latin typeface="+mj-lt"/>
              <a:cs typeface="Calibri Light" panose="020f0302020204030204" pitchFamily="34" charset="0"/>
            </a:endParaRP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8"/>
            </p:custDataLst>
          </p:nvPr>
        </p:nvSpPr>
        <p:spPr>
          <a:xfrm>
            <a:off x="838198" y="220768"/>
            <a:ext cx="10515599" cy="365125"/>
          </a:xfrm>
        </p:spPr>
        <p:txBody>
          <a:bodyPr/>
          <a:lstStyle>
            <a:lvl1pPr>
              <a:defRPr/>
            </a:lvl1pPr>
          </a:lstStyle>
          <a:p>
            <a:r>
              <a:rPr lang="en-US"/>
              <a:t>Benefits 101: Video Guide</a:t>
            </a:r>
          </a:p>
        </p:txBody>
      </p:sp>
      <p:pic>
        <p:nvPicPr>
          <p:cNvPr id="8" name="What is a Deductible">
            <a:hlinkClick action="ppaction://media"/>
            <a:extLst>
              <a:ext uri="{FF2B5EF4-FFF2-40B4-BE49-F238E27FC236}">
                <a16:creationId xmlns:a16="http://schemas.microsoft.com/office/drawing/2014/main" id="{943E5CD6-F024-41CF-9597-81CA5F5B989C}"/>
              </a:ext>
            </a:extLst>
          </p:cNvPr>
          <p:cNvPicPr>
            <a:picLocks noChangeAspect="1"/>
          </p:cNvPicPr>
          <p:nvPr>
            <a:videoFile r:link="rId11"/>
            <p:custDataLst>
              <p:tags r:id="rId10"/>
            </p:custDataLst>
            <p:extLst>
              <p:ext uri="{DAA4B4D4-6D71-4841-9C94-3DE7FCFB9230}">
                <p14:media xmlns:p14="http://schemas.microsoft.com/office/powerpoint/2010/main" r:embed="rId12"/>
              </p:ext>
            </p:extLst>
          </p:nvPr>
        </p:nvPicPr>
        <p:blipFill>
          <a:blip r:embed="rId9"/>
          <a:stretch>
            <a:fillRect/>
          </a:stretch>
        </p:blipFill>
        <p:spPr>
          <a:xfrm>
            <a:off x="6598401" y="1506683"/>
            <a:ext cx="5268060" cy="3686690"/>
          </a:xfrm>
          <a:prstGeom prst="rect">
            <a:avLst/>
          </a:prstGeom>
        </p:spPr>
      </p:pic>
      <p:sp>
        <p:nvSpPr>
          <p:cNvPr id="7" name="Text Placeholder 6">
            <a:extLst>
              <a:ext uri="{FF2B5EF4-FFF2-40B4-BE49-F238E27FC236}">
                <a16:creationId xmlns:a16="http://schemas.microsoft.com/office/drawing/2014/main" id="{9F750C15-57E2-460E-B00E-F886DFC81F70}"/>
              </a:ext>
            </a:extLst>
          </p:cNvPr>
          <p:cNvSpPr txBox="1"/>
          <p:nvPr>
            <p:custDataLst>
              <p:tags r:id="rId13"/>
            </p:custDataLst>
          </p:nvPr>
        </p:nvSpPr>
        <p:spPr>
          <a:xfrm>
            <a:off x="7403631" y="4920323"/>
            <a:ext cx="3657600" cy="742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defRPr/>
            </a:pPr>
            <a:r>
              <a:rPr lang="en-US" altLang="en-US" sz="2000">
                <a:solidFill>
                  <a:srgbClr val="3C446B"/>
                </a:solidFill>
                <a:latin typeface="+mj-lt"/>
                <a:cs typeface="Calibri Light" panose="020f0302020204030204" pitchFamily="34" charset="0"/>
              </a:rPr>
              <a:t>Click on video to play.</a:t>
            </a:r>
          </a:p>
        </p:txBody>
      </p:sp>
    </p:spTree>
    <p:extLst>
      <p:ext uri="{BB962C8B-B14F-4D97-AF65-F5344CB8AC3E}">
        <p14:creationId xmlns:p14="http://schemas.microsoft.com/office/powerpoint/2010/main" val="332934221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8" fill="hold" display="0">
                  <p:stCondLst>
                    <p:cond delay="indefinite"/>
                  </p:stCondLst>
                  <p:endCondLst>
                    <p:cond evt="onNext" delay="0">
                      <p:tgtEl>
                        <p:sldTgt/>
                      </p:tgtEl>
                    </p:cond>
                    <p:cond evt="onPrev">
                      <p:tgtEl>
                        <p:sldTgt/>
                      </p:tgtEl>
                    </p:cond>
                  </p:end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1112292"/>
            <a:ext cx="6504864" cy="3893021"/>
          </a:xfrm>
        </p:spPr>
        <p:txBody>
          <a:bodyPr>
            <a:normAutofit/>
          </a:bodyPr>
          <a:lstStyle/>
          <a:p>
            <a:pPr defTabSz="457200">
              <a:lnSpc>
                <a:spcPct val="100000"/>
              </a:lnSpc>
              <a:spcAft>
                <a:spcPct val="0"/>
              </a:spcAft>
            </a:pPr>
            <a:r>
              <a:rPr lang="en-US" sz="6600">
                <a:solidFill>
                  <a:srgbClr val="3C446B"/>
                </a:solidFill>
                <a:latin typeface="+mn-lt"/>
                <a:cs typeface="Arial"/>
              </a:rPr>
              <a:t>Correct!</a:t>
            </a:r>
            <a:br>
              <a:rPr lang="en-US" sz="10700">
                <a:solidFill>
                  <a:srgbClr val="3C446B"/>
                </a:solidFill>
                <a:latin typeface="+mn-lt"/>
                <a:cs typeface="Arial"/>
              </a:rPr>
            </a:br>
            <a:r>
              <a:rPr lang="en-US" altLang="en-US" sz="2400">
                <a:solidFill>
                  <a:srgbClr val="232A7B"/>
                </a:solidFill>
                <a:hlinkClick r:id="rId4" action="ppaction://hlinksldjump"/>
              </a:rPr>
              <a:t>Click here to advance to the next question </a:t>
            </a:r>
            <a:r>
              <a:rPr lang="en-US" altLang="en-US" sz="2400">
                <a:solidFill>
                  <a:srgbClr val="232A7B"/>
                </a:solidFill>
                <a:sym typeface="Wingdings" panose="05000000000000000000" pitchFamily="2" charset="2"/>
                <a:hlinkClick r:id="rId4" action="ppaction://hlinksldjump"/>
              </a:rPr>
              <a:t></a:t>
            </a:r>
            <a:br>
              <a:rPr lang="en-US" altLang="en-US" sz="2400">
                <a:solidFill>
                  <a:srgbClr val="232A7B"/>
                </a:solidFill>
                <a:hlinkClick r:id="rId4" action="ppaction://hlinksldjump"/>
              </a:rPr>
            </a:br>
            <a:br>
              <a:rPr lang="en-US" sz="3600">
                <a:solidFill>
                  <a:srgbClr val="3C446B"/>
                </a:solidFill>
                <a:cs typeface="Arial"/>
                <a:hlinkClick r:id="rId4" action="ppaction://hlinksldjump"/>
              </a:rPr>
            </a:br>
            <a:endParaRPr lang="en-US">
              <a:solidFill>
                <a:srgbClr val="3C446B"/>
              </a:solidFill>
            </a:endParaRPr>
          </a:p>
        </p:txBody>
      </p:sp>
    </p:spTree>
    <p:extLst>
      <p:ext uri="{BB962C8B-B14F-4D97-AF65-F5344CB8AC3E}">
        <p14:creationId xmlns:p14="http://schemas.microsoft.com/office/powerpoint/2010/main" val="122348354"/>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2078868"/>
            <a:ext cx="6504864" cy="2370063"/>
          </a:xfrm>
        </p:spPr>
        <p:txBody>
          <a:bodyPr>
            <a:normAutofit/>
          </a:bodyPr>
          <a:lstStyle/>
          <a:p>
            <a:pPr>
              <a:defRPr/>
            </a:pPr>
            <a:r>
              <a:rPr lang="en-US" sz="6600">
                <a:solidFill>
                  <a:srgbClr val="3C446B"/>
                </a:solidFill>
                <a:latin typeface="+mn-lt"/>
                <a:cs typeface="Arial"/>
              </a:rPr>
              <a:t>Incorrect!</a:t>
            </a:r>
            <a:br>
              <a:rPr lang="en-US" sz="10700">
                <a:solidFill>
                  <a:srgbClr val="3C446B"/>
                </a:solidFill>
                <a:latin typeface="+mn-lt"/>
                <a:cs typeface="Arial"/>
              </a:rPr>
            </a:br>
            <a:r>
              <a:rPr lang="en-US" altLang="en-US" sz="2400">
                <a:hlinkClick r:id="rId4" action="ppaction://hlinksldjump"/>
              </a:rPr>
              <a:t>Click here to view the correct answer </a:t>
            </a:r>
            <a:r>
              <a:rPr lang="en-US" altLang="en-US" sz="2400">
                <a:sym typeface="Wingdings" panose="05000000000000000000" pitchFamily="2" charset="2"/>
                <a:hlinkClick r:id="rId4" action="ppaction://hlinksldjump"/>
              </a:rPr>
              <a:t></a:t>
            </a:r>
            <a:br>
              <a:rPr lang="en-US" altLang="en-US" sz="2400">
                <a:sym typeface="Wingdings" panose="05000000000000000000" pitchFamily="2" charset="2"/>
                <a:hlinkClick r:id="rId4" action="ppaction://hlinksldjump"/>
              </a:rPr>
            </a:br>
            <a:r>
              <a:rPr lang="en-US" altLang="en-US" sz="2400">
                <a:sym typeface="Wingdings" panose="05000000000000000000" pitchFamily="2" charset="2"/>
                <a:hlinkClick r:id="rId4" action="ppaction://hlinksldjump"/>
              </a:rPr>
              <a:t>Click here to advance to the next question </a:t>
            </a:r>
            <a:br>
              <a:rPr lang="en-US" sz="2400">
                <a:solidFill>
                  <a:srgbClr val="3C446B"/>
                </a:solidFill>
                <a:cs typeface="Arial"/>
                <a:hlinkClick r:id="rId4" action="ppaction://hlinksldjump"/>
              </a:rPr>
            </a:br>
            <a:endParaRPr lang="en-US" sz="2400">
              <a:solidFill>
                <a:srgbClr val="3C446B"/>
              </a:solidFill>
            </a:endParaRPr>
          </a:p>
        </p:txBody>
      </p:sp>
    </p:spTree>
    <p:extLst>
      <p:ext uri="{BB962C8B-B14F-4D97-AF65-F5344CB8AC3E}">
        <p14:creationId xmlns:p14="http://schemas.microsoft.com/office/powerpoint/2010/main" val="2471825077"/>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3"/>
            </p:custDataLst>
          </p:nvPr>
        </p:nvSpPr>
        <p:spPr/>
        <p:txBody>
          <a:bodyPr/>
          <a:lstStyle/>
          <a:p>
            <a:r>
              <a:rPr lang="en-US"/>
              <a:t>Answer</a:t>
            </a:r>
            <a:r>
              <a:rPr lang="en-US">
                <a:solidFill>
                  <a:srgbClr val="094D74"/>
                </a:solidFill>
              </a:rPr>
              <a:t> </a:t>
            </a:r>
            <a:r>
              <a:rPr lang="en-US"/>
              <a:t>– What is a deductible?</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4"/>
            </p:custDataLst>
          </p:nvPr>
        </p:nvSpPr>
        <p:spPr>
          <a:xfrm>
            <a:off x="838200" y="1946475"/>
            <a:ext cx="10515600" cy="3989848"/>
          </a:xfrm>
        </p:spPr>
        <p:txBody>
          <a:bodyPr/>
          <a:lstStyle/>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The amount you owe for health care services each year before the insurance company begins to pay</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The amount that a health care provider charges for services, for which a patient is responsible under the terms of a health plan</a:t>
            </a:r>
          </a:p>
          <a:p>
            <a:pPr marL="914400" lvl="1" indent="-457200">
              <a:lnSpc>
                <a:spcPct val="85000"/>
              </a:lnSpc>
              <a:spcBef>
                <a:spcPts val="1300"/>
              </a:spcBef>
              <a:buFont typeface="+mj-lt"/>
              <a:buAutoNum type="alphaUcPeriod"/>
              <a:defRPr/>
            </a:pPr>
            <a:r>
              <a:rPr lang="en-US" sz="2000">
                <a:solidFill>
                  <a:prstClr val="black">
                    <a:lumMod val="85000"/>
                    <a:lumOff val="15000"/>
                  </a:prstClr>
                </a:solidFill>
                <a:latin typeface="Calibri Light" panose="020f0302020204030204"/>
                <a:cs typeface="Calibri Light" panose="020f0302020204030204" pitchFamily="34" charset="0"/>
              </a:rPr>
              <a:t>The cap on the benefits your insurance company will pay in a given year while you are enrolled in a particular health plan</a:t>
            </a: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5"/>
            </p:custDataLst>
          </p:nvPr>
        </p:nvSpPr>
        <p:spPr>
          <a:xfrm>
            <a:off x="838199" y="220768"/>
            <a:ext cx="10515600" cy="365125"/>
          </a:xfrm>
        </p:spPr>
        <p:txBody>
          <a:bodyPr/>
          <a:lstStyle>
            <a:lvl1pPr>
              <a:defRPr/>
            </a:lvl1pPr>
          </a:lstStyle>
          <a:p>
            <a:r>
              <a:rPr lang="en-US"/>
              <a:t>Benefits 101: Video Guide</a:t>
            </a:r>
          </a:p>
        </p:txBody>
      </p:sp>
      <p:sp>
        <p:nvSpPr>
          <p:cNvPr id="5" name="TextBox 1">
            <a:extLst>
              <a:ext uri="{FF2B5EF4-FFF2-40B4-BE49-F238E27FC236}">
                <a16:creationId xmlns:a16="http://schemas.microsoft.com/office/drawing/2014/main" id="{6F648EC2-ACEB-4062-BED9-2BFE82205E97}"/>
              </a:ext>
            </a:extLst>
          </p:cNvPr>
          <p:cNvSpPr txBox="1">
            <a:spLocks noChangeArrowheads="1"/>
          </p:cNvSpPr>
          <p:nvPr>
            <p:custDataLst>
              <p:tags r:id="rId6"/>
            </p:custDataLst>
          </p:nvPr>
        </p:nvSpPr>
        <p:spPr bwMode="auto">
          <a:xfrm>
            <a:off x="7405687" y="6142424"/>
            <a:ext cx="3948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lgn="ctr" eaLnBrk="1" hangingPunct="1"/>
            <a:r>
              <a:rPr lang="en-US" altLang="en-US">
                <a:hlinkClick r:id="rId7" action="ppaction://hlinksldjump"/>
              </a:rPr>
              <a:t>Click here to go to the next question </a:t>
            </a:r>
            <a:r>
              <a:rPr lang="en-US" altLang="en-US">
                <a:sym typeface="Wingdings" panose="05000000000000000000" pitchFamily="2" charset="2"/>
                <a:hlinkClick r:id="rId7" action="ppaction://hlinksldjump"/>
              </a:rPr>
              <a:t></a:t>
            </a:r>
            <a:endParaRPr lang="en-US" altLang="en-US"/>
          </a:p>
        </p:txBody>
      </p:sp>
    </p:spTree>
    <p:extLst>
      <p:ext uri="{BB962C8B-B14F-4D97-AF65-F5344CB8AC3E}">
        <p14:creationId xmlns:p14="http://schemas.microsoft.com/office/powerpoint/2010/main" val="8599881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mph" presetSubtype="2" fill="hold" nodeType="withEffect">
                                  <p:stCondLst>
                                    <p:cond delay="0"/>
                                  </p:stCondLst>
                                  <p:childTnLst>
                                    <p:animClr clrSpc="rgb" dir="cw">
                                      <p:cBhvr override="childStyle">
                                        <p:cTn id="6" dur="250" fill="hold"/>
                                        <p:tgtEl>
                                          <p:spTgt spid="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3"/>
          </p:custDataLst>
        </p:nvPr>
      </p:nvGrpSpPr>
      <p:grpSpPr>
        <a:xfrm>
          <a:off x="0" y="0"/>
          <a:ext cx="0" cy="0"/>
        </a:xfrm>
      </p:grpSpPr>
      <p:pic>
        <p:nvPicPr>
          <p:cNvPr id="9" name="What is a Premium">
            <a:hlinkClick action="ppaction://media"/>
            <a:extLst>
              <a:ext uri="{FF2B5EF4-FFF2-40B4-BE49-F238E27FC236}">
                <a16:creationId xmlns:a16="http://schemas.microsoft.com/office/drawing/2014/main" id="{864D3D90-5C6E-466C-8EDA-C0C78DFDFC50}"/>
              </a:ext>
            </a:extLst>
          </p:cNvPr>
          <p:cNvPicPr>
            <a:picLocks noChangeAspect="1"/>
          </p:cNvPicPr>
          <p:nvPr>
            <a:videoFile r:link="rId6"/>
            <p:custDataLst>
              <p:tags r:id="rId5"/>
            </p:custDataLst>
            <p:extLst>
              <p:ext uri="{DAA4B4D4-6D71-4841-9C94-3DE7FCFB9230}">
                <p14:media xmlns:p14="http://schemas.microsoft.com/office/powerpoint/2010/main" r:embed="rId7"/>
              </p:ext>
            </p:extLst>
          </p:nvPr>
        </p:nvPicPr>
        <p:blipFill>
          <a:blip r:embed="rId4"/>
          <a:stretch>
            <a:fillRect/>
          </a:stretch>
        </p:blipFill>
        <p:spPr>
          <a:xfrm>
            <a:off x="6598401" y="1443915"/>
            <a:ext cx="5268060" cy="3686690"/>
          </a:xfrm>
          <a:prstGeom prst="rect">
            <a:avLst/>
          </a:prstGeom>
        </p:spPr>
      </p:pic>
      <p:sp>
        <p:nvSpPr>
          <p:cNvPr id="2" name="Title 1">
            <a:extLst>
              <a:ext uri="{FF2B5EF4-FFF2-40B4-BE49-F238E27FC236}">
                <a16:creationId xmlns:a16="http://schemas.microsoft.com/office/drawing/2014/main" id="{01489333-1DBD-4244-8CB7-7AD95FB295BE}"/>
              </a:ext>
            </a:extLst>
          </p:cNvPr>
          <p:cNvSpPr>
            <a:spLocks noGrp="1"/>
          </p:cNvSpPr>
          <p:nvPr>
            <p:ph type="title"/>
            <p:custDataLst>
              <p:tags r:id="rId8"/>
            </p:custDataLst>
          </p:nvPr>
        </p:nvSpPr>
        <p:spPr/>
        <p:txBody>
          <a:bodyPr/>
          <a:lstStyle/>
          <a:p>
            <a:r>
              <a:rPr lang="en-US"/>
              <a:t>What is a premium? </a:t>
            </a:r>
          </a:p>
        </p:txBody>
      </p:sp>
      <p:sp>
        <p:nvSpPr>
          <p:cNvPr id="3" name="Content Placeholder 2">
            <a:extLst>
              <a:ext uri="{FF2B5EF4-FFF2-40B4-BE49-F238E27FC236}">
                <a16:creationId xmlns:a16="http://schemas.microsoft.com/office/drawing/2014/main" id="{D74CBC69-360D-4E22-A523-E45420A7E756}"/>
              </a:ext>
            </a:extLst>
          </p:cNvPr>
          <p:cNvSpPr>
            <a:spLocks noGrp="1"/>
          </p:cNvSpPr>
          <p:nvPr>
            <p:ph idx="1"/>
            <p:custDataLst>
              <p:tags r:id="rId9"/>
            </p:custDataLst>
          </p:nvPr>
        </p:nvSpPr>
        <p:spPr>
          <a:xfrm>
            <a:off x="838200" y="1946475"/>
            <a:ext cx="5435600" cy="3989848"/>
          </a:xfrm>
        </p:spPr>
        <p:txBody>
          <a:bodyPr/>
          <a:lstStyle/>
          <a:p>
            <a:pPr marL="0" indent="0">
              <a:spcBef>
                <a:spcPct val="0"/>
              </a:spcBef>
              <a:buNone/>
              <a:defRPr/>
            </a:pPr>
            <a:r>
              <a:rPr lang="en-US" altLang="en-US" sz="2000">
                <a:latin typeface="+mj-lt"/>
                <a:cs typeface="Calibri Light" panose="020f0302020204030204" pitchFamily="34" charset="0"/>
              </a:rPr>
              <a:t>According to the video, what is a premium?</a:t>
            </a:r>
          </a:p>
          <a:p>
            <a:pPr marL="914400" lvl="1" indent="-457200">
              <a:buFont typeface="Corbel" panose="020b0503020204020204" pitchFamily="34" charset="0"/>
              <a:buAutoNum type="alphaUcPeriod"/>
            </a:pPr>
            <a:r>
              <a:rPr lang="en-US" altLang="en-US" sz="2000" u="sng">
                <a:latin typeface="+mj-lt"/>
                <a:cs typeface="Calibri Light" panose="020f0302020204030204" pitchFamily="34" charset="0"/>
                <a:hlinkClick r:id="rId10" action="ppaction://hlinksldjump"/>
              </a:rPr>
              <a:t>Your share of the costs of a covered health care service calculated as a percentage of the allowed amount for the service</a:t>
            </a:r>
            <a:endParaRPr lang="en-US" altLang="en-US" sz="2000" u="sng">
              <a:latin typeface="+mj-lt"/>
              <a:cs typeface="Calibri Light" panose="020f0302020204030204" pitchFamily="34" charset="0"/>
            </a:endParaRPr>
          </a:p>
          <a:p>
            <a:pPr marL="914400" lvl="1" indent="-457200">
              <a:buFont typeface="Corbel" panose="020b0503020204020204" pitchFamily="34" charset="0"/>
              <a:buAutoNum type="alphaUcPeriod"/>
            </a:pPr>
            <a:r>
              <a:rPr lang="en-US" altLang="en-US" sz="2000">
                <a:latin typeface="+mj-lt"/>
                <a:cs typeface="Calibri Light" panose="020f0302020204030204" pitchFamily="34" charset="0"/>
                <a:hlinkClick r:id="rId10" action="ppaction://hlinksldjump"/>
              </a:rPr>
              <a:t>The top level of health care services provided to an employee</a:t>
            </a:r>
            <a:endParaRPr lang="en-US" altLang="en-US" sz="2000">
              <a:latin typeface="+mj-lt"/>
              <a:cs typeface="Calibri Light" panose="020f0302020204030204" pitchFamily="34" charset="0"/>
              <a:hlinkClick action="ppaction://noaction"/>
            </a:endParaRPr>
          </a:p>
          <a:p>
            <a:pPr marL="914400" lvl="1" indent="-457200">
              <a:buFont typeface="Corbel" panose="020b0503020204020204" pitchFamily="34" charset="0"/>
              <a:buAutoNum type="alphaUcPeriod"/>
            </a:pPr>
            <a:r>
              <a:rPr lang="en-US" altLang="en-US" sz="2000">
                <a:latin typeface="+mj-lt"/>
                <a:cs typeface="Calibri Light" panose="020f0302020204030204" pitchFamily="34" charset="0"/>
                <a:hlinkClick r:id="rId11" action="ppaction://hlinksldjump"/>
              </a:rPr>
              <a:t>Amount of money charged by an insurance company for coverage, which is typically paid on a monthly basis</a:t>
            </a:r>
            <a:endParaRPr lang="en-US" altLang="en-US" sz="2000">
              <a:latin typeface="+mj-lt"/>
              <a:cs typeface="Calibri Light" panose="020f0302020204030204" pitchFamily="34" charset="0"/>
            </a:endParaRPr>
          </a:p>
          <a:p>
            <a:endParaRPr lang="en-US"/>
          </a:p>
        </p:txBody>
      </p:sp>
      <p:sp>
        <p:nvSpPr>
          <p:cNvPr id="4" name="Date Placeholder 3">
            <a:extLst>
              <a:ext uri="{FF2B5EF4-FFF2-40B4-BE49-F238E27FC236}">
                <a16:creationId xmlns:a16="http://schemas.microsoft.com/office/drawing/2014/main" id="{CC9571D8-3060-4553-8F8C-B0E4283BCE60}"/>
              </a:ext>
            </a:extLst>
          </p:cNvPr>
          <p:cNvSpPr>
            <a:spLocks noGrp="1"/>
          </p:cNvSpPr>
          <p:nvPr>
            <p:ph type="dt" sz="half" idx="10"/>
            <p:custDataLst>
              <p:tags r:id="rId12"/>
            </p:custDataLst>
          </p:nvPr>
        </p:nvSpPr>
        <p:spPr>
          <a:xfrm>
            <a:off x="838198" y="220768"/>
            <a:ext cx="10515599" cy="365125"/>
          </a:xfrm>
        </p:spPr>
        <p:txBody>
          <a:bodyPr/>
          <a:lstStyle>
            <a:lvl1pPr>
              <a:defRPr/>
            </a:lvl1pPr>
          </a:lstStyle>
          <a:p>
            <a:r>
              <a:rPr lang="en-US"/>
              <a:t>Benefits 101: Video Guide</a:t>
            </a:r>
          </a:p>
        </p:txBody>
      </p:sp>
      <p:sp>
        <p:nvSpPr>
          <p:cNvPr id="7" name="Text Placeholder 6">
            <a:extLst>
              <a:ext uri="{FF2B5EF4-FFF2-40B4-BE49-F238E27FC236}">
                <a16:creationId xmlns:a16="http://schemas.microsoft.com/office/drawing/2014/main" id="{9F750C15-57E2-460E-B00E-F886DFC81F70}"/>
              </a:ext>
            </a:extLst>
          </p:cNvPr>
          <p:cNvSpPr txBox="1"/>
          <p:nvPr>
            <p:custDataLst>
              <p:tags r:id="rId13"/>
            </p:custDataLst>
          </p:nvPr>
        </p:nvSpPr>
        <p:spPr>
          <a:xfrm>
            <a:off x="7403631" y="4920323"/>
            <a:ext cx="3657600" cy="742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defRPr/>
            </a:pPr>
            <a:r>
              <a:rPr lang="en-US" altLang="en-US" sz="2000">
                <a:solidFill>
                  <a:srgbClr val="3C446B"/>
                </a:solidFill>
                <a:latin typeface="+mj-lt"/>
                <a:cs typeface="Calibri Light" panose="020f0302020204030204" pitchFamily="34" charset="0"/>
              </a:rPr>
              <a:t>Click on video to play.</a:t>
            </a:r>
          </a:p>
        </p:txBody>
      </p:sp>
    </p:spTree>
    <p:extLst>
      <p:ext uri="{BB962C8B-B14F-4D97-AF65-F5344CB8AC3E}">
        <p14:creationId xmlns:p14="http://schemas.microsoft.com/office/powerpoint/2010/main" val="309919671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8" fill="hold" display="0">
                  <p:stCondLst>
                    <p:cond delay="indefinite"/>
                  </p:stCondLst>
                  <p:endCondLst>
                    <p:cond evt="onNext" delay="0">
                      <p:tgtEl>
                        <p:sldTgt/>
                      </p:tgtEl>
                    </p:cond>
                    <p:cond evt="onPrev">
                      <p:tgtEl>
                        <p:sldTgt/>
                      </p:tgtEl>
                    </p:cond>
                  </p:end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1112292"/>
            <a:ext cx="6504864" cy="3893021"/>
          </a:xfrm>
        </p:spPr>
        <p:txBody>
          <a:bodyPr>
            <a:normAutofit/>
          </a:bodyPr>
          <a:lstStyle/>
          <a:p>
            <a:pPr defTabSz="457200">
              <a:lnSpc>
                <a:spcPct val="100000"/>
              </a:lnSpc>
              <a:spcAft>
                <a:spcPct val="0"/>
              </a:spcAft>
            </a:pPr>
            <a:r>
              <a:rPr lang="en-US" sz="6600">
                <a:solidFill>
                  <a:srgbClr val="3C446B"/>
                </a:solidFill>
                <a:latin typeface="+mn-lt"/>
                <a:cs typeface="Arial"/>
              </a:rPr>
              <a:t>Correct!</a:t>
            </a:r>
            <a:br>
              <a:rPr lang="en-US" sz="10700">
                <a:solidFill>
                  <a:srgbClr val="3C446B"/>
                </a:solidFill>
                <a:latin typeface="+mn-lt"/>
                <a:cs typeface="Arial"/>
              </a:rPr>
            </a:br>
            <a:r>
              <a:rPr lang="en-US" altLang="en-US" sz="2400">
                <a:solidFill>
                  <a:srgbClr val="232A7B"/>
                </a:solidFill>
                <a:hlinkClick r:id="rId4" action="ppaction://hlinksldjump"/>
              </a:rPr>
              <a:t>Click here to advance to the next question </a:t>
            </a:r>
            <a:r>
              <a:rPr lang="en-US" altLang="en-US" sz="2400">
                <a:solidFill>
                  <a:srgbClr val="232A7B"/>
                </a:solidFill>
                <a:sym typeface="Wingdings" panose="05000000000000000000" pitchFamily="2" charset="2"/>
                <a:hlinkClick r:id="rId4" action="ppaction://hlinksldjump"/>
              </a:rPr>
              <a:t></a:t>
            </a:r>
            <a:br>
              <a:rPr lang="en-US" altLang="en-US" sz="2400">
                <a:solidFill>
                  <a:srgbClr val="232A7B"/>
                </a:solidFill>
                <a:hlinkClick r:id="rId4" action="ppaction://hlinksldjump"/>
              </a:rPr>
            </a:br>
            <a:br>
              <a:rPr lang="en-US" sz="3600">
                <a:solidFill>
                  <a:srgbClr val="3C446B"/>
                </a:solidFill>
                <a:cs typeface="Arial"/>
                <a:hlinkClick r:id="rId4" action="ppaction://hlinksldjump"/>
              </a:rPr>
            </a:br>
            <a:endParaRPr lang="en-US">
              <a:solidFill>
                <a:srgbClr val="3C446B"/>
              </a:solidFill>
            </a:endParaRPr>
          </a:p>
        </p:txBody>
      </p:sp>
    </p:spTree>
    <p:extLst>
      <p:ext uri="{BB962C8B-B14F-4D97-AF65-F5344CB8AC3E}">
        <p14:creationId xmlns:p14="http://schemas.microsoft.com/office/powerpoint/2010/main" val="1095710928"/>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0">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5743A00-C3D5-45D1-AD1A-FC51A7383BE2}"/>
              </a:ext>
            </a:extLst>
          </p:cNvPr>
          <p:cNvSpPr>
            <a:spLocks noGrp="1"/>
          </p:cNvSpPr>
          <p:nvPr>
            <p:ph type="ctrTitle"/>
            <p:custDataLst>
              <p:tags r:id="rId3"/>
            </p:custDataLst>
          </p:nvPr>
        </p:nvSpPr>
        <p:spPr>
          <a:xfrm>
            <a:off x="2843568" y="2240793"/>
            <a:ext cx="6504864" cy="2376413"/>
          </a:xfrm>
        </p:spPr>
        <p:txBody>
          <a:bodyPr>
            <a:normAutofit fontScale="90000"/>
          </a:bodyPr>
          <a:lstStyle/>
          <a:p>
            <a:pPr>
              <a:defRPr/>
            </a:pPr>
            <a:r>
              <a:rPr lang="en-US" sz="7300">
                <a:solidFill>
                  <a:srgbClr val="3C446B"/>
                </a:solidFill>
                <a:latin typeface="+mn-lt"/>
                <a:cs typeface="Arial"/>
              </a:rPr>
              <a:t>Incorrect!</a:t>
            </a:r>
            <a:br>
              <a:rPr lang="en-US" sz="10700">
                <a:solidFill>
                  <a:srgbClr val="3C446B"/>
                </a:solidFill>
                <a:latin typeface="+mn-lt"/>
                <a:cs typeface="Arial"/>
              </a:rPr>
            </a:br>
            <a:r>
              <a:rPr lang="en-US" altLang="en-US" sz="2700">
                <a:hlinkClick r:id="rId4" action="ppaction://hlinksldjump"/>
              </a:rPr>
              <a:t>Click here to view the correct answer </a:t>
            </a:r>
            <a:r>
              <a:rPr lang="en-US" altLang="en-US" sz="2700">
                <a:sym typeface="Wingdings" panose="05000000000000000000" pitchFamily="2" charset="2"/>
                <a:hlinkClick r:id="rId4" action="ppaction://hlinksldjump"/>
              </a:rPr>
              <a:t></a:t>
            </a:r>
            <a:br>
              <a:rPr lang="en-US" altLang="en-US" sz="2700">
                <a:sym typeface="Wingdings" panose="05000000000000000000" pitchFamily="2" charset="2"/>
                <a:hlinkClick r:id="rId4" action="ppaction://hlinksldjump"/>
              </a:rPr>
            </a:br>
            <a:r>
              <a:rPr lang="en-US" altLang="en-US" sz="2700">
                <a:sym typeface="Wingdings" panose="05000000000000000000" pitchFamily="2" charset="2"/>
                <a:hlinkClick r:id="rId4" action="ppaction://hlinksldjump"/>
              </a:rPr>
              <a:t>Click here to advance to the next question </a:t>
            </a:r>
            <a:br>
              <a:rPr lang="en-US" altLang="en-US" sz="2400">
                <a:hlinkClick r:id="rId4" action="ppaction://hlinksldjump"/>
              </a:rPr>
            </a:br>
            <a:endParaRPr lang="en-US">
              <a:solidFill>
                <a:srgbClr val="3C446B"/>
              </a:solidFill>
            </a:endParaRPr>
          </a:p>
        </p:txBody>
      </p:sp>
    </p:spTree>
    <p:extLst>
      <p:ext uri="{BB962C8B-B14F-4D97-AF65-F5344CB8AC3E}">
        <p14:creationId xmlns:p14="http://schemas.microsoft.com/office/powerpoint/2010/main" val="845989455"/>
      </p:ext>
    </p:extLst>
  </p:cSld>
  <p:clrMapOvr>
    <a:masterClrMapping/>
  </p:clrMapOvr>
  <p:transition/>
  <p:timing/>
</p:sld>
</file>

<file path=ppt/tags/tag1.xml><?xml version="1.0" encoding="utf-8"?>
<p:tagLst xmlns:p="http://schemas.openxmlformats.org/presentationml/2006/main">
  <p:tag name="AS_UNIQUEID" val="112"/>
</p:tagLst>
</file>

<file path=ppt/tags/tag10.xml><?xml version="1.0" encoding="utf-8"?>
<p:tagLst xmlns:p="http://schemas.openxmlformats.org/presentationml/2006/main">
  <p:tag name="AS_UNIQUEID" val="121"/>
</p:tagLst>
</file>

<file path=ppt/tags/tag100.xml><?xml version="1.0" encoding="utf-8"?>
<p:tagLst xmlns:p="http://schemas.openxmlformats.org/presentationml/2006/main">
  <p:tag name="AS_UNIQUEID" val="211"/>
</p:tagLst>
</file>

<file path=ppt/tags/tag101.xml><?xml version="1.0" encoding="utf-8"?>
<p:tagLst xmlns:p="http://schemas.openxmlformats.org/presentationml/2006/main">
  <p:tag name="AS_UNIQUEID" val="0"/>
</p:tagLst>
</file>

<file path=ppt/tags/tag102.xml><?xml version="1.0" encoding="utf-8"?>
<p:tagLst xmlns:p="http://schemas.openxmlformats.org/presentationml/2006/main">
  <p:tag name="AS_UNIQUEID" val="3"/>
</p:tagLst>
</file>

<file path=ppt/tags/tag103.xml><?xml version="1.0" encoding="utf-8"?>
<p:tagLst xmlns:p="http://schemas.openxmlformats.org/presentationml/2006/main">
  <p:tag name="AS_UNIQUEID" val="212"/>
</p:tagLst>
</file>

<file path=ppt/tags/tag104.xml><?xml version="1.0" encoding="utf-8"?>
<p:tagLst xmlns:p="http://schemas.openxmlformats.org/presentationml/2006/main">
  <p:tag name="AS_UNIQUEID" val="213"/>
</p:tagLst>
</file>

<file path=ppt/tags/tag105.xml><?xml version="1.0" encoding="utf-8"?>
<p:tagLst xmlns:p="http://schemas.openxmlformats.org/presentationml/2006/main">
  <p:tag name="AS_UNIQUEID" val="214"/>
</p:tagLst>
</file>

<file path=ppt/tags/tag106.xml><?xml version="1.0" encoding="utf-8"?>
<p:tagLst xmlns:p="http://schemas.openxmlformats.org/presentationml/2006/main">
  <p:tag name="AS_UNIQUEID" val="215"/>
</p:tagLst>
</file>

<file path=ppt/tags/tag107.xml><?xml version="1.0" encoding="utf-8"?>
<p:tagLst xmlns:p="http://schemas.openxmlformats.org/presentationml/2006/main">
  <p:tag name="AS_UNIQUEID" val="216"/>
</p:tagLst>
</file>

<file path=ppt/tags/tag108.xml><?xml version="1.0" encoding="utf-8"?>
<p:tagLst xmlns:p="http://schemas.openxmlformats.org/presentationml/2006/main">
  <p:tag name="AS_UNIQUEID" val="217"/>
</p:tagLst>
</file>

<file path=ppt/tags/tag109.xml><?xml version="1.0" encoding="utf-8"?>
<p:tagLst xmlns:p="http://schemas.openxmlformats.org/presentationml/2006/main">
  <p:tag name="AS_UNIQUEID" val="218"/>
</p:tagLst>
</file>

<file path=ppt/tags/tag11.xml><?xml version="1.0" encoding="utf-8"?>
<p:tagLst xmlns:p="http://schemas.openxmlformats.org/presentationml/2006/main">
  <p:tag name="AS_UNIQUEID" val="122"/>
</p:tagLst>
</file>

<file path=ppt/tags/tag110.xml><?xml version="1.0" encoding="utf-8"?>
<p:tagLst xmlns:p="http://schemas.openxmlformats.org/presentationml/2006/main">
  <p:tag name="AS_UNIQUEID" val="219"/>
</p:tagLst>
</file>

<file path=ppt/tags/tag111.xml><?xml version="1.0" encoding="utf-8"?>
<p:tagLst xmlns:p="http://schemas.openxmlformats.org/presentationml/2006/main">
  <p:tag name="AS_UNIQUEID" val="15"/>
</p:tagLst>
</file>

<file path=ppt/tags/tag112.xml><?xml version="1.0" encoding="utf-8"?>
<p:tagLst xmlns:p="http://schemas.openxmlformats.org/presentationml/2006/main">
  <p:tag name="AS_UNIQUEID" val="220"/>
</p:tagLst>
</file>

<file path=ppt/tags/tag113.xml><?xml version="1.0" encoding="utf-8"?>
<p:tagLst xmlns:p="http://schemas.openxmlformats.org/presentationml/2006/main">
  <p:tag name="AS_UNIQUEID" val="221"/>
</p:tagLst>
</file>

<file path=ppt/tags/tag114.xml><?xml version="1.0" encoding="utf-8"?>
<p:tagLst xmlns:p="http://schemas.openxmlformats.org/presentationml/2006/main">
  <p:tag name="AS_UNIQUEID" val="222"/>
</p:tagLst>
</file>

<file path=ppt/tags/tag115.xml><?xml version="1.0" encoding="utf-8"?>
<p:tagLst xmlns:p="http://schemas.openxmlformats.org/presentationml/2006/main">
  <p:tag name="AS_UNIQUEID" val="223"/>
</p:tagLst>
</file>

<file path=ppt/tags/tag116.xml><?xml version="1.0" encoding="utf-8"?>
<p:tagLst xmlns:p="http://schemas.openxmlformats.org/presentationml/2006/main">
  <p:tag name="AS_UNIQUEID" val="224"/>
</p:tagLst>
</file>

<file path=ppt/tags/tag117.xml><?xml version="1.0" encoding="utf-8"?>
<p:tagLst xmlns:p="http://schemas.openxmlformats.org/presentationml/2006/main">
  <p:tag name="AS_UNIQUEID" val="20"/>
</p:tagLst>
</file>

<file path=ppt/tags/tag118.xml><?xml version="1.0" encoding="utf-8"?>
<p:tagLst xmlns:p="http://schemas.openxmlformats.org/presentationml/2006/main">
  <p:tag name="AS_UNIQUEID" val="225"/>
</p:tagLst>
</file>

<file path=ppt/tags/tag119.xml><?xml version="1.0" encoding="utf-8"?>
<p:tagLst xmlns:p="http://schemas.openxmlformats.org/presentationml/2006/main">
  <p:tag name="AS_UNIQUEID" val="226"/>
</p:tagLst>
</file>

<file path=ppt/tags/tag12.xml><?xml version="1.0" encoding="utf-8"?>
<p:tagLst xmlns:p="http://schemas.openxmlformats.org/presentationml/2006/main">
  <p:tag name="AS_UNIQUEID" val="123"/>
</p:tagLst>
</file>

<file path=ppt/tags/tag120.xml><?xml version="1.0" encoding="utf-8"?>
<p:tagLst xmlns:p="http://schemas.openxmlformats.org/presentationml/2006/main">
  <p:tag name="AS_UNIQUEID" val="227"/>
</p:tagLst>
</file>

<file path=ppt/tags/tag121.xml><?xml version="1.0" encoding="utf-8"?>
<p:tagLst xmlns:p="http://schemas.openxmlformats.org/presentationml/2006/main">
  <p:tag name="AS_UNIQUEID" val="3"/>
</p:tagLst>
</file>

<file path=ppt/tags/tag122.xml><?xml version="1.0" encoding="utf-8"?>
<p:tagLst xmlns:p="http://schemas.openxmlformats.org/presentationml/2006/main">
  <p:tag name="AS_UNIQUEID" val="228"/>
</p:tagLst>
</file>

<file path=ppt/tags/tag123.xml><?xml version="1.0" encoding="utf-8"?>
<p:tagLst xmlns:p="http://schemas.openxmlformats.org/presentationml/2006/main">
  <p:tag name="AS_UNIQUEID" val="229"/>
</p:tagLst>
</file>

<file path=ppt/tags/tag124.xml><?xml version="1.0" encoding="utf-8"?>
<p:tagLst xmlns:p="http://schemas.openxmlformats.org/presentationml/2006/main">
  <p:tag name="AS_UNIQUEID" val="230"/>
</p:tagLst>
</file>

<file path=ppt/tags/tag125.xml><?xml version="1.0" encoding="utf-8"?>
<p:tagLst xmlns:p="http://schemas.openxmlformats.org/presentationml/2006/main">
  <p:tag name="AS_UNIQUEID" val="231"/>
</p:tagLst>
</file>

<file path=ppt/tags/tag126.xml><?xml version="1.0" encoding="utf-8"?>
<p:tagLst xmlns:p="http://schemas.openxmlformats.org/presentationml/2006/main">
  <p:tag name="AS_UNIQUEID" val="232"/>
</p:tagLst>
</file>

<file path=ppt/tags/tag127.xml><?xml version="1.0" encoding="utf-8"?>
<p:tagLst xmlns:p="http://schemas.openxmlformats.org/presentationml/2006/main">
  <p:tag name="AS_UNIQUEID" val="233"/>
</p:tagLst>
</file>

<file path=ppt/tags/tag128.xml><?xml version="1.0" encoding="utf-8"?>
<p:tagLst xmlns:p="http://schemas.openxmlformats.org/presentationml/2006/main">
  <p:tag name="AS_UNIQUEID" val="234"/>
</p:tagLst>
</file>

<file path=ppt/tags/tag129.xml><?xml version="1.0" encoding="utf-8"?>
<p:tagLst xmlns:p="http://schemas.openxmlformats.org/presentationml/2006/main">
  <p:tag name="AS_UNIQUEID" val="235"/>
</p:tagLst>
</file>

<file path=ppt/tags/tag13.xml><?xml version="1.0" encoding="utf-8"?>
<p:tagLst xmlns:p="http://schemas.openxmlformats.org/presentationml/2006/main">
  <p:tag name="AS_UNIQUEID" val="124"/>
</p:tagLst>
</file>

<file path=ppt/tags/tag130.xml><?xml version="1.0" encoding="utf-8"?>
<p:tagLst xmlns:p="http://schemas.openxmlformats.org/presentationml/2006/main">
  <p:tag name="AS_UNIQUEID" val="39"/>
</p:tagLst>
</file>

<file path=ppt/tags/tag131.xml><?xml version="1.0" encoding="utf-8"?>
<p:tagLst xmlns:p="http://schemas.openxmlformats.org/presentationml/2006/main">
  <p:tag name="AS_UNIQUEID" val="236"/>
</p:tagLst>
</file>

<file path=ppt/tags/tag132.xml><?xml version="1.0" encoding="utf-8"?>
<p:tagLst xmlns:p="http://schemas.openxmlformats.org/presentationml/2006/main">
  <p:tag name="AS_UNIQUEID" val="237"/>
</p:tagLst>
</file>

<file path=ppt/tags/tag133.xml><?xml version="1.0" encoding="utf-8"?>
<p:tagLst xmlns:p="http://schemas.openxmlformats.org/presentationml/2006/main">
  <p:tag name="AS_UNIQUEID" val="238"/>
</p:tagLst>
</file>

<file path=ppt/tags/tag134.xml><?xml version="1.0" encoding="utf-8"?>
<p:tagLst xmlns:p="http://schemas.openxmlformats.org/presentationml/2006/main">
  <p:tag name="AS_UNIQUEID" val="239"/>
</p:tagLst>
</file>

<file path=ppt/tags/tag135.xml><?xml version="1.0" encoding="utf-8"?>
<p:tagLst xmlns:p="http://schemas.openxmlformats.org/presentationml/2006/main">
  <p:tag name="AS_UNIQUEID" val="240"/>
</p:tagLst>
</file>

<file path=ppt/tags/tag136.xml><?xml version="1.0" encoding="utf-8"?>
<p:tagLst xmlns:p="http://schemas.openxmlformats.org/presentationml/2006/main">
  <p:tag name="AS_UNIQUEID" val="44"/>
</p:tagLst>
</file>

<file path=ppt/tags/tag137.xml><?xml version="1.0" encoding="utf-8"?>
<p:tagLst xmlns:p="http://schemas.openxmlformats.org/presentationml/2006/main">
  <p:tag name="AS_UNIQUEID" val="241"/>
</p:tagLst>
</file>

<file path=ppt/tags/tag138.xml><?xml version="1.0" encoding="utf-8"?>
<p:tagLst xmlns:p="http://schemas.openxmlformats.org/presentationml/2006/main">
  <p:tag name="AS_UNIQUEID" val="242"/>
</p:tagLst>
</file>

<file path=ppt/tags/tag139.xml><?xml version="1.0" encoding="utf-8"?>
<p:tagLst xmlns:p="http://schemas.openxmlformats.org/presentationml/2006/main">
  <p:tag name="AS_UNIQUEID" val="243"/>
</p:tagLst>
</file>

<file path=ppt/tags/tag14.xml><?xml version="1.0" encoding="utf-8"?>
<p:tagLst xmlns:p="http://schemas.openxmlformats.org/presentationml/2006/main">
  <p:tag name="AS_UNIQUEID" val="125"/>
</p:tagLst>
</file>

<file path=ppt/tags/tag140.xml><?xml version="1.0" encoding="utf-8"?>
<p:tagLst xmlns:p="http://schemas.openxmlformats.org/presentationml/2006/main">
  <p:tag name="AS_UNIQUEID" val="3"/>
</p:tagLst>
</file>

<file path=ppt/tags/tag141.xml><?xml version="1.0" encoding="utf-8"?>
<p:tagLst xmlns:p="http://schemas.openxmlformats.org/presentationml/2006/main">
  <p:tag name="AS_UNIQUEID" val="244"/>
</p:tagLst>
</file>

<file path=ppt/tags/tag142.xml><?xml version="1.0" encoding="utf-8"?>
<p:tagLst xmlns:p="http://schemas.openxmlformats.org/presentationml/2006/main">
  <p:tag name="AS_UNIQUEID" val="245"/>
</p:tagLst>
</file>

<file path=ppt/tags/tag143.xml><?xml version="1.0" encoding="utf-8"?>
<p:tagLst xmlns:p="http://schemas.openxmlformats.org/presentationml/2006/main">
  <p:tag name="AS_UNIQUEID" val="246"/>
</p:tagLst>
</file>

<file path=ppt/tags/tag144.xml><?xml version="1.0" encoding="utf-8"?>
<p:tagLst xmlns:p="http://schemas.openxmlformats.org/presentationml/2006/main">
  <p:tag name="AS_UNIQUEID" val="247"/>
</p:tagLst>
</file>

<file path=ppt/tags/tag145.xml><?xml version="1.0" encoding="utf-8"?>
<p:tagLst xmlns:p="http://schemas.openxmlformats.org/presentationml/2006/main">
  <p:tag name="AS_UNIQUEID" val="248"/>
</p:tagLst>
</file>

<file path=ppt/tags/tag146.xml><?xml version="1.0" encoding="utf-8"?>
<p:tagLst xmlns:p="http://schemas.openxmlformats.org/presentationml/2006/main">
  <p:tag name="AS_UNIQUEID" val="249"/>
</p:tagLst>
</file>

<file path=ppt/tags/tag147.xml><?xml version="1.0" encoding="utf-8"?>
<p:tagLst xmlns:p="http://schemas.openxmlformats.org/presentationml/2006/main">
  <p:tag name="AS_UNIQUEID" val="250"/>
</p:tagLst>
</file>

<file path=ppt/tags/tag148.xml><?xml version="1.0" encoding="utf-8"?>
<p:tagLst xmlns:p="http://schemas.openxmlformats.org/presentationml/2006/main">
  <p:tag name="AS_UNIQUEID" val="251"/>
</p:tagLst>
</file>

<file path=ppt/tags/tag149.xml><?xml version="1.0" encoding="utf-8"?>
<p:tagLst xmlns:p="http://schemas.openxmlformats.org/presentationml/2006/main">
  <p:tag name="AS_UNIQUEID" val="63"/>
</p:tagLst>
</file>

<file path=ppt/tags/tag15.xml><?xml version="1.0" encoding="utf-8"?>
<p:tagLst xmlns:p="http://schemas.openxmlformats.org/presentationml/2006/main">
  <p:tag name="AS_UNIQUEID" val="126"/>
</p:tagLst>
</file>

<file path=ppt/tags/tag150.xml><?xml version="1.0" encoding="utf-8"?>
<p:tagLst xmlns:p="http://schemas.openxmlformats.org/presentationml/2006/main">
  <p:tag name="AS_UNIQUEID" val="252"/>
</p:tagLst>
</file>

<file path=ppt/tags/tag151.xml><?xml version="1.0" encoding="utf-8"?>
<p:tagLst xmlns:p="http://schemas.openxmlformats.org/presentationml/2006/main">
  <p:tag name="AS_UNIQUEID" val="253"/>
</p:tagLst>
</file>

<file path=ppt/tags/tag152.xml><?xml version="1.0" encoding="utf-8"?>
<p:tagLst xmlns:p="http://schemas.openxmlformats.org/presentationml/2006/main">
  <p:tag name="AS_UNIQUEID" val="254"/>
</p:tagLst>
</file>

<file path=ppt/tags/tag153.xml><?xml version="1.0" encoding="utf-8"?>
<p:tagLst xmlns:p="http://schemas.openxmlformats.org/presentationml/2006/main">
  <p:tag name="AS_UNIQUEID" val="255"/>
</p:tagLst>
</file>

<file path=ppt/tags/tag154.xml><?xml version="1.0" encoding="utf-8"?>
<p:tagLst xmlns:p="http://schemas.openxmlformats.org/presentationml/2006/main">
  <p:tag name="AS_UNIQUEID" val="256"/>
</p:tagLst>
</file>

<file path=ppt/tags/tag155.xml><?xml version="1.0" encoding="utf-8"?>
<p:tagLst xmlns:p="http://schemas.openxmlformats.org/presentationml/2006/main">
  <p:tag name="AS_UNIQUEID" val="68"/>
</p:tagLst>
</file>

<file path=ppt/tags/tag156.xml><?xml version="1.0" encoding="utf-8"?>
<p:tagLst xmlns:p="http://schemas.openxmlformats.org/presentationml/2006/main">
  <p:tag name="AS_UNIQUEID" val="257"/>
</p:tagLst>
</file>

<file path=ppt/tags/tag157.xml><?xml version="1.0" encoding="utf-8"?>
<p:tagLst xmlns:p="http://schemas.openxmlformats.org/presentationml/2006/main">
  <p:tag name="AS_UNIQUEID" val="258"/>
</p:tagLst>
</file>

<file path=ppt/tags/tag158.xml><?xml version="1.0" encoding="utf-8"?>
<p:tagLst xmlns:p="http://schemas.openxmlformats.org/presentationml/2006/main">
  <p:tag name="AS_UNIQUEID" val="259"/>
</p:tagLst>
</file>

<file path=ppt/tags/tag159.xml><?xml version="1.0" encoding="utf-8"?>
<p:tagLst xmlns:p="http://schemas.openxmlformats.org/presentationml/2006/main">
  <p:tag name="AS_UNIQUEID" val="3"/>
</p:tagLst>
</file>

<file path=ppt/tags/tag16.xml><?xml version="1.0" encoding="utf-8"?>
<p:tagLst xmlns:p="http://schemas.openxmlformats.org/presentationml/2006/main">
  <p:tag name="AS_UNIQUEID" val="127"/>
</p:tagLst>
</file>

<file path=ppt/tags/tag160.xml><?xml version="1.0" encoding="utf-8"?>
<p:tagLst xmlns:p="http://schemas.openxmlformats.org/presentationml/2006/main">
  <p:tag name="AS_UNIQUEID" val="260"/>
</p:tagLst>
</file>

<file path=ppt/tags/tag161.xml><?xml version="1.0" encoding="utf-8"?>
<p:tagLst xmlns:p="http://schemas.openxmlformats.org/presentationml/2006/main">
  <p:tag name="AS_UNIQUEID" val="261"/>
</p:tagLst>
</file>

<file path=ppt/tags/tag162.xml><?xml version="1.0" encoding="utf-8"?>
<p:tagLst xmlns:p="http://schemas.openxmlformats.org/presentationml/2006/main">
  <p:tag name="AS_UNIQUEID" val="262"/>
</p:tagLst>
</file>

<file path=ppt/tags/tag163.xml><?xml version="1.0" encoding="utf-8"?>
<p:tagLst xmlns:p="http://schemas.openxmlformats.org/presentationml/2006/main">
  <p:tag name="AS_UNIQUEID" val="263"/>
</p:tagLst>
</file>

<file path=ppt/tags/tag164.xml><?xml version="1.0" encoding="utf-8"?>
<p:tagLst xmlns:p="http://schemas.openxmlformats.org/presentationml/2006/main">
  <p:tag name="AS_UNIQUEID" val="264"/>
</p:tagLst>
</file>

<file path=ppt/tags/tag165.xml><?xml version="1.0" encoding="utf-8"?>
<p:tagLst xmlns:p="http://schemas.openxmlformats.org/presentationml/2006/main">
  <p:tag name="AS_UNIQUEID" val="265"/>
</p:tagLst>
</file>

<file path=ppt/tags/tag166.xml><?xml version="1.0" encoding="utf-8"?>
<p:tagLst xmlns:p="http://schemas.openxmlformats.org/presentationml/2006/main">
  <p:tag name="AS_UNIQUEID" val="266"/>
</p:tagLst>
</file>

<file path=ppt/tags/tag167.xml><?xml version="1.0" encoding="utf-8"?>
<p:tagLst xmlns:p="http://schemas.openxmlformats.org/presentationml/2006/main">
  <p:tag name="AS_UNIQUEID" val="267"/>
</p:tagLst>
</file>

<file path=ppt/tags/tag168.xml><?xml version="1.0" encoding="utf-8"?>
<p:tagLst xmlns:p="http://schemas.openxmlformats.org/presentationml/2006/main">
  <p:tag name="AS_UNIQUEID" val="87"/>
</p:tagLst>
</file>

<file path=ppt/tags/tag169.xml><?xml version="1.0" encoding="utf-8"?>
<p:tagLst xmlns:p="http://schemas.openxmlformats.org/presentationml/2006/main">
  <p:tag name="AS_UNIQUEID" val="268"/>
</p:tagLst>
</file>

<file path=ppt/tags/tag17.xml><?xml version="1.0" encoding="utf-8"?>
<p:tagLst xmlns:p="http://schemas.openxmlformats.org/presentationml/2006/main">
  <p:tag name="AS_UNIQUEID" val="128"/>
</p:tagLst>
</file>

<file path=ppt/tags/tag170.xml><?xml version="1.0" encoding="utf-8"?>
<p:tagLst xmlns:p="http://schemas.openxmlformats.org/presentationml/2006/main">
  <p:tag name="AS_UNIQUEID" val="269"/>
</p:tagLst>
</file>

<file path=ppt/tags/tag171.xml><?xml version="1.0" encoding="utf-8"?>
<p:tagLst xmlns:p="http://schemas.openxmlformats.org/presentationml/2006/main">
  <p:tag name="AS_UNIQUEID" val="270"/>
</p:tagLst>
</file>

<file path=ppt/tags/tag172.xml><?xml version="1.0" encoding="utf-8"?>
<p:tagLst xmlns:p="http://schemas.openxmlformats.org/presentationml/2006/main">
  <p:tag name="AS_UNIQUEID" val="271"/>
</p:tagLst>
</file>

<file path=ppt/tags/tag173.xml><?xml version="1.0" encoding="utf-8"?>
<p:tagLst xmlns:p="http://schemas.openxmlformats.org/presentationml/2006/main">
  <p:tag name="AS_UNIQUEID" val="272"/>
</p:tagLst>
</file>

<file path=ppt/tags/tag174.xml><?xml version="1.0" encoding="utf-8"?>
<p:tagLst xmlns:p="http://schemas.openxmlformats.org/presentationml/2006/main">
  <p:tag name="AS_UNIQUEID" val="92"/>
</p:tagLst>
</file>

<file path=ppt/tags/tag175.xml><?xml version="1.0" encoding="utf-8"?>
<p:tagLst xmlns:p="http://schemas.openxmlformats.org/presentationml/2006/main">
  <p:tag name="AS_UNIQUEID" val="273"/>
</p:tagLst>
</file>

<file path=ppt/tags/tag176.xml><?xml version="1.0" encoding="utf-8"?>
<p:tagLst xmlns:p="http://schemas.openxmlformats.org/presentationml/2006/main">
  <p:tag name="AS_UNIQUEID" val="274"/>
</p:tagLst>
</file>

<file path=ppt/tags/tag177.xml><?xml version="1.0" encoding="utf-8"?>
<p:tagLst xmlns:p="http://schemas.openxmlformats.org/presentationml/2006/main">
  <p:tag name="AS_UNIQUEID" val="275"/>
</p:tagLst>
</file>

<file path=ppt/tags/tag178.xml><?xml version="1.0" encoding="utf-8"?>
<p:tagLst xmlns:p="http://schemas.openxmlformats.org/presentationml/2006/main">
  <p:tag name="AS_UNIQUEID" val="3"/>
</p:tagLst>
</file>

<file path=ppt/tags/tag179.xml><?xml version="1.0" encoding="utf-8"?>
<p:tagLst xmlns:p="http://schemas.openxmlformats.org/presentationml/2006/main">
  <p:tag name="AS_UNIQUEID" val="276"/>
</p:tagLst>
</file>

<file path=ppt/tags/tag18.xml><?xml version="1.0" encoding="utf-8"?>
<p:tagLst xmlns:p="http://schemas.openxmlformats.org/presentationml/2006/main">
  <p:tag name="AS_UNIQUEID" val="129"/>
</p:tagLst>
</file>

<file path=ppt/tags/tag180.xml><?xml version="1.0" encoding="utf-8"?>
<p:tagLst xmlns:p="http://schemas.openxmlformats.org/presentationml/2006/main">
  <p:tag name="AS_UNIQUEID" val="277"/>
</p:tagLst>
</file>

<file path=ppt/tags/tag181.xml><?xml version="1.0" encoding="utf-8"?>
<p:tagLst xmlns:p="http://schemas.openxmlformats.org/presentationml/2006/main">
  <p:tag name="AS_UNIQUEID" val="278"/>
</p:tagLst>
</file>

<file path=ppt/tags/tag182.xml><?xml version="1.0" encoding="utf-8"?>
<p:tagLst xmlns:p="http://schemas.openxmlformats.org/presentationml/2006/main">
  <p:tag name="AS_UNIQUEID" val="279"/>
</p:tagLst>
</file>

<file path=ppt/tags/tag183.xml><?xml version="1.0" encoding="utf-8"?>
<p:tagLst xmlns:p="http://schemas.openxmlformats.org/presentationml/2006/main">
  <p:tag name="AS_UNIQUEID" val="280"/>
</p:tagLst>
</file>

<file path=ppt/tags/tag184.xml><?xml version="1.0" encoding="utf-8"?>
<p:tagLst xmlns:p="http://schemas.openxmlformats.org/presentationml/2006/main">
  <p:tag name="AS_UNIQUEID" val="281"/>
</p:tagLst>
</file>

<file path=ppt/tags/tag185.xml><?xml version="1.0" encoding="utf-8"?>
<p:tagLst xmlns:p="http://schemas.openxmlformats.org/presentationml/2006/main">
  <p:tag name="AS_UNIQUEID" val="282"/>
</p:tagLst>
</file>

<file path=ppt/tags/tag186.xml><?xml version="1.0" encoding="utf-8"?>
<p:tagLst xmlns:p="http://schemas.openxmlformats.org/presentationml/2006/main">
  <p:tag name="AS_UNIQUEID" val="283"/>
</p:tagLst>
</file>

<file path=ppt/tags/tag187.xml><?xml version="1.0" encoding="utf-8"?>
<p:tagLst xmlns:p="http://schemas.openxmlformats.org/presentationml/2006/main">
  <p:tag name="AS_UNIQUEID" val="111"/>
</p:tagLst>
</file>

<file path=ppt/tags/tag188.xml><?xml version="1.0" encoding="utf-8"?>
<p:tagLst xmlns:p="http://schemas.openxmlformats.org/presentationml/2006/main">
  <p:tag name="AS_UNIQUEID" val="284"/>
</p:tagLst>
</file>

<file path=ppt/tags/tag189.xml><?xml version="1.0" encoding="utf-8"?>
<p:tagLst xmlns:p="http://schemas.openxmlformats.org/presentationml/2006/main">
  <p:tag name="AS_UNIQUEID" val="285"/>
</p:tagLst>
</file>

<file path=ppt/tags/tag19.xml><?xml version="1.0" encoding="utf-8"?>
<p:tagLst xmlns:p="http://schemas.openxmlformats.org/presentationml/2006/main">
  <p:tag name="AS_UNIQUEID" val="130"/>
</p:tagLst>
</file>

<file path=ppt/tags/tag190.xml><?xml version="1.0" encoding="utf-8"?>
<p:tagLst xmlns:p="http://schemas.openxmlformats.org/presentationml/2006/main">
  <p:tag name="AS_UNIQUEID" val="286"/>
</p:tagLst>
</file>

<file path=ppt/tags/tag191.xml><?xml version="1.0" encoding="utf-8"?>
<p:tagLst xmlns:p="http://schemas.openxmlformats.org/presentationml/2006/main">
  <p:tag name="AS_UNIQUEID" val="287"/>
</p:tagLst>
</file>

<file path=ppt/tags/tag192.xml><?xml version="1.0" encoding="utf-8"?>
<p:tagLst xmlns:p="http://schemas.openxmlformats.org/presentationml/2006/main">
  <p:tag name="AS_UNIQUEID" val="288"/>
</p:tagLst>
</file>

<file path=ppt/tags/tag193.xml><?xml version="1.0" encoding="utf-8"?>
<p:tagLst xmlns:p="http://schemas.openxmlformats.org/presentationml/2006/main">
  <p:tag name="AS_UNIQUEID" val="289"/>
</p:tagLst>
</file>

<file path=ppt/tags/tag194.xml><?xml version="1.0" encoding="utf-8"?>
<p:tagLst xmlns:p="http://schemas.openxmlformats.org/presentationml/2006/main">
  <p:tag name="AS_UNIQUEID" val="290"/>
</p:tagLst>
</file>

<file path=ppt/tags/tag195.xml><?xml version="1.0" encoding="utf-8"?>
<p:tagLst xmlns:p="http://schemas.openxmlformats.org/presentationml/2006/main">
  <p:tag name="AS_UNIQUEID" val="291"/>
</p:tagLst>
</file>

<file path=ppt/tags/tag196.xml><?xml version="1.0" encoding="utf-8"?>
<p:tagLst xmlns:p="http://schemas.openxmlformats.org/presentationml/2006/main">
  <p:tag name="AS_NET" val="4.0.30319.42000"/>
  <p:tag name="AS_OS" val="Microsoft Windows NT 6.3.9600.0"/>
  <p:tag name="AS_RELEASE_DATE" val="2018.05.15"/>
  <p:tag name="AS_TITLE" val="Aspose.Slides for .NET 4.0 Client Profile"/>
  <p:tag name="AS_VERSION" val="18.5"/>
</p:tagLst>
</file>

<file path=ppt/tags/tag2.xml><?xml version="1.0" encoding="utf-8"?>
<p:tagLst xmlns:p="http://schemas.openxmlformats.org/presentationml/2006/main">
  <p:tag name="AS_UNIQUEID" val="113"/>
</p:tagLst>
</file>

<file path=ppt/tags/tag20.xml><?xml version="1.0" encoding="utf-8"?>
<p:tagLst xmlns:p="http://schemas.openxmlformats.org/presentationml/2006/main">
  <p:tag name="AS_UNIQUEID" val="131"/>
</p:tagLst>
</file>

<file path=ppt/tags/tag21.xml><?xml version="1.0" encoding="utf-8"?>
<p:tagLst xmlns:p="http://schemas.openxmlformats.org/presentationml/2006/main">
  <p:tag name="AS_UNIQUEID" val="132"/>
</p:tagLst>
</file>

<file path=ppt/tags/tag22.xml><?xml version="1.0" encoding="utf-8"?>
<p:tagLst xmlns:p="http://schemas.openxmlformats.org/presentationml/2006/main">
  <p:tag name="AS_UNIQUEID" val="133"/>
</p:tagLst>
</file>

<file path=ppt/tags/tag23.xml><?xml version="1.0" encoding="utf-8"?>
<p:tagLst xmlns:p="http://schemas.openxmlformats.org/presentationml/2006/main">
  <p:tag name="AS_UNIQUEID" val="134"/>
</p:tagLst>
</file>

<file path=ppt/tags/tag24.xml><?xml version="1.0" encoding="utf-8"?>
<p:tagLst xmlns:p="http://schemas.openxmlformats.org/presentationml/2006/main">
  <p:tag name="AS_UNIQUEID" val="135"/>
</p:tagLst>
</file>

<file path=ppt/tags/tag25.xml><?xml version="1.0" encoding="utf-8"?>
<p:tagLst xmlns:p="http://schemas.openxmlformats.org/presentationml/2006/main">
  <p:tag name="AS_UNIQUEID" val="136"/>
</p:tagLst>
</file>

<file path=ppt/tags/tag26.xml><?xml version="1.0" encoding="utf-8"?>
<p:tagLst xmlns:p="http://schemas.openxmlformats.org/presentationml/2006/main">
  <p:tag name="AS_UNIQUEID" val="137"/>
</p:tagLst>
</file>

<file path=ppt/tags/tag27.xml><?xml version="1.0" encoding="utf-8"?>
<p:tagLst xmlns:p="http://schemas.openxmlformats.org/presentationml/2006/main">
  <p:tag name="AS_UNIQUEID" val="138"/>
</p:tagLst>
</file>

<file path=ppt/tags/tag28.xml><?xml version="1.0" encoding="utf-8"?>
<p:tagLst xmlns:p="http://schemas.openxmlformats.org/presentationml/2006/main">
  <p:tag name="AS_UNIQUEID" val="139"/>
</p:tagLst>
</file>

<file path=ppt/tags/tag29.xml><?xml version="1.0" encoding="utf-8"?>
<p:tagLst xmlns:p="http://schemas.openxmlformats.org/presentationml/2006/main">
  <p:tag name="AS_UNIQUEID" val="140"/>
</p:tagLst>
</file>

<file path=ppt/tags/tag3.xml><?xml version="1.0" encoding="utf-8"?>
<p:tagLst xmlns:p="http://schemas.openxmlformats.org/presentationml/2006/main">
  <p:tag name="AS_UNIQUEID" val="114"/>
</p:tagLst>
</file>

<file path=ppt/tags/tag30.xml><?xml version="1.0" encoding="utf-8"?>
<p:tagLst xmlns:p="http://schemas.openxmlformats.org/presentationml/2006/main">
  <p:tag name="AS_UNIQUEID" val="141"/>
</p:tagLst>
</file>

<file path=ppt/tags/tag31.xml><?xml version="1.0" encoding="utf-8"?>
<p:tagLst xmlns:p="http://schemas.openxmlformats.org/presentationml/2006/main">
  <p:tag name="AS_UNIQUEID" val="142"/>
</p:tagLst>
</file>

<file path=ppt/tags/tag32.xml><?xml version="1.0" encoding="utf-8"?>
<p:tagLst xmlns:p="http://schemas.openxmlformats.org/presentationml/2006/main">
  <p:tag name="AS_UNIQUEID" val="143"/>
</p:tagLst>
</file>

<file path=ppt/tags/tag33.xml><?xml version="1.0" encoding="utf-8"?>
<p:tagLst xmlns:p="http://schemas.openxmlformats.org/presentationml/2006/main">
  <p:tag name="AS_UNIQUEID" val="144"/>
</p:tagLst>
</file>

<file path=ppt/tags/tag34.xml><?xml version="1.0" encoding="utf-8"?>
<p:tagLst xmlns:p="http://schemas.openxmlformats.org/presentationml/2006/main">
  <p:tag name="AS_UNIQUEID" val="145"/>
</p:tagLst>
</file>

<file path=ppt/tags/tag35.xml><?xml version="1.0" encoding="utf-8"?>
<p:tagLst xmlns:p="http://schemas.openxmlformats.org/presentationml/2006/main">
  <p:tag name="AS_UNIQUEID" val="146"/>
</p:tagLst>
</file>

<file path=ppt/tags/tag36.xml><?xml version="1.0" encoding="utf-8"?>
<p:tagLst xmlns:p="http://schemas.openxmlformats.org/presentationml/2006/main">
  <p:tag name="AS_UNIQUEID" val="147"/>
</p:tagLst>
</file>

<file path=ppt/tags/tag37.xml><?xml version="1.0" encoding="utf-8"?>
<p:tagLst xmlns:p="http://schemas.openxmlformats.org/presentationml/2006/main">
  <p:tag name="AS_UNIQUEID" val="148"/>
</p:tagLst>
</file>

<file path=ppt/tags/tag38.xml><?xml version="1.0" encoding="utf-8"?>
<p:tagLst xmlns:p="http://schemas.openxmlformats.org/presentationml/2006/main">
  <p:tag name="AS_UNIQUEID" val="149"/>
</p:tagLst>
</file>

<file path=ppt/tags/tag39.xml><?xml version="1.0" encoding="utf-8"?>
<p:tagLst xmlns:p="http://schemas.openxmlformats.org/presentationml/2006/main">
  <p:tag name="AS_UNIQUEID" val="150"/>
</p:tagLst>
</file>

<file path=ppt/tags/tag4.xml><?xml version="1.0" encoding="utf-8"?>
<p:tagLst xmlns:p="http://schemas.openxmlformats.org/presentationml/2006/main">
  <p:tag name="AS_UNIQUEID" val="115"/>
</p:tagLst>
</file>

<file path=ppt/tags/tag40.xml><?xml version="1.0" encoding="utf-8"?>
<p:tagLst xmlns:p="http://schemas.openxmlformats.org/presentationml/2006/main">
  <p:tag name="AS_UNIQUEID" val="151"/>
</p:tagLst>
</file>

<file path=ppt/tags/tag41.xml><?xml version="1.0" encoding="utf-8"?>
<p:tagLst xmlns:p="http://schemas.openxmlformats.org/presentationml/2006/main">
  <p:tag name="AS_UNIQUEID" val="152"/>
</p:tagLst>
</file>

<file path=ppt/tags/tag42.xml><?xml version="1.0" encoding="utf-8"?>
<p:tagLst xmlns:p="http://schemas.openxmlformats.org/presentationml/2006/main">
  <p:tag name="AS_UNIQUEID" val="153"/>
</p:tagLst>
</file>

<file path=ppt/tags/tag43.xml><?xml version="1.0" encoding="utf-8"?>
<p:tagLst xmlns:p="http://schemas.openxmlformats.org/presentationml/2006/main">
  <p:tag name="AS_UNIQUEID" val="154"/>
</p:tagLst>
</file>

<file path=ppt/tags/tag44.xml><?xml version="1.0" encoding="utf-8"?>
<p:tagLst xmlns:p="http://schemas.openxmlformats.org/presentationml/2006/main">
  <p:tag name="AS_UNIQUEID" val="155"/>
</p:tagLst>
</file>

<file path=ppt/tags/tag45.xml><?xml version="1.0" encoding="utf-8"?>
<p:tagLst xmlns:p="http://schemas.openxmlformats.org/presentationml/2006/main">
  <p:tag name="AS_UNIQUEID" val="156"/>
</p:tagLst>
</file>

<file path=ppt/tags/tag46.xml><?xml version="1.0" encoding="utf-8"?>
<p:tagLst xmlns:p="http://schemas.openxmlformats.org/presentationml/2006/main">
  <p:tag name="AS_UNIQUEID" val="157"/>
</p:tagLst>
</file>

<file path=ppt/tags/tag47.xml><?xml version="1.0" encoding="utf-8"?>
<p:tagLst xmlns:p="http://schemas.openxmlformats.org/presentationml/2006/main">
  <p:tag name="AS_UNIQUEID" val="158"/>
</p:tagLst>
</file>

<file path=ppt/tags/tag48.xml><?xml version="1.0" encoding="utf-8"?>
<p:tagLst xmlns:p="http://schemas.openxmlformats.org/presentationml/2006/main">
  <p:tag name="AS_UNIQUEID" val="159"/>
</p:tagLst>
</file>

<file path=ppt/tags/tag49.xml><?xml version="1.0" encoding="utf-8"?>
<p:tagLst xmlns:p="http://schemas.openxmlformats.org/presentationml/2006/main">
  <p:tag name="AS_UNIQUEID" val="160"/>
</p:tagLst>
</file>

<file path=ppt/tags/tag5.xml><?xml version="1.0" encoding="utf-8"?>
<p:tagLst xmlns:p="http://schemas.openxmlformats.org/presentationml/2006/main">
  <p:tag name="AS_UNIQUEID" val="116"/>
</p:tagLst>
</file>

<file path=ppt/tags/tag50.xml><?xml version="1.0" encoding="utf-8"?>
<p:tagLst xmlns:p="http://schemas.openxmlformats.org/presentationml/2006/main">
  <p:tag name="AS_UNIQUEID" val="161"/>
</p:tagLst>
</file>

<file path=ppt/tags/tag51.xml><?xml version="1.0" encoding="utf-8"?>
<p:tagLst xmlns:p="http://schemas.openxmlformats.org/presentationml/2006/main">
  <p:tag name="AS_UNIQUEID" val="162"/>
</p:tagLst>
</file>

<file path=ppt/tags/tag52.xml><?xml version="1.0" encoding="utf-8"?>
<p:tagLst xmlns:p="http://schemas.openxmlformats.org/presentationml/2006/main">
  <p:tag name="AS_UNIQUEID" val="163"/>
</p:tagLst>
</file>

<file path=ppt/tags/tag53.xml><?xml version="1.0" encoding="utf-8"?>
<p:tagLst xmlns:p="http://schemas.openxmlformats.org/presentationml/2006/main">
  <p:tag name="AS_UNIQUEID" val="164"/>
</p:tagLst>
</file>

<file path=ppt/tags/tag54.xml><?xml version="1.0" encoding="utf-8"?>
<p:tagLst xmlns:p="http://schemas.openxmlformats.org/presentationml/2006/main">
  <p:tag name="AS_UNIQUEID" val="165"/>
</p:tagLst>
</file>

<file path=ppt/tags/tag55.xml><?xml version="1.0" encoding="utf-8"?>
<p:tagLst xmlns:p="http://schemas.openxmlformats.org/presentationml/2006/main">
  <p:tag name="AS_UNIQUEID" val="166"/>
</p:tagLst>
</file>

<file path=ppt/tags/tag56.xml><?xml version="1.0" encoding="utf-8"?>
<p:tagLst xmlns:p="http://schemas.openxmlformats.org/presentationml/2006/main">
  <p:tag name="AS_UNIQUEID" val="167"/>
</p:tagLst>
</file>

<file path=ppt/tags/tag57.xml><?xml version="1.0" encoding="utf-8"?>
<p:tagLst xmlns:p="http://schemas.openxmlformats.org/presentationml/2006/main">
  <p:tag name="AS_UNIQUEID" val="168"/>
</p:tagLst>
</file>

<file path=ppt/tags/tag58.xml><?xml version="1.0" encoding="utf-8"?>
<p:tagLst xmlns:p="http://schemas.openxmlformats.org/presentationml/2006/main">
  <p:tag name="AS_UNIQUEID" val="169"/>
</p:tagLst>
</file>

<file path=ppt/tags/tag59.xml><?xml version="1.0" encoding="utf-8"?>
<p:tagLst xmlns:p="http://schemas.openxmlformats.org/presentationml/2006/main">
  <p:tag name="AS_UNIQUEID" val="170"/>
</p:tagLst>
</file>

<file path=ppt/tags/tag6.xml><?xml version="1.0" encoding="utf-8"?>
<p:tagLst xmlns:p="http://schemas.openxmlformats.org/presentationml/2006/main">
  <p:tag name="AS_UNIQUEID" val="117"/>
</p:tagLst>
</file>

<file path=ppt/tags/tag60.xml><?xml version="1.0" encoding="utf-8"?>
<p:tagLst xmlns:p="http://schemas.openxmlformats.org/presentationml/2006/main">
  <p:tag name="AS_UNIQUEID" val="171"/>
</p:tagLst>
</file>

<file path=ppt/tags/tag61.xml><?xml version="1.0" encoding="utf-8"?>
<p:tagLst xmlns:p="http://schemas.openxmlformats.org/presentationml/2006/main">
  <p:tag name="AS_UNIQUEID" val="172"/>
</p:tagLst>
</file>

<file path=ppt/tags/tag62.xml><?xml version="1.0" encoding="utf-8"?>
<p:tagLst xmlns:p="http://schemas.openxmlformats.org/presentationml/2006/main">
  <p:tag name="AS_UNIQUEID" val="173"/>
</p:tagLst>
</file>

<file path=ppt/tags/tag63.xml><?xml version="1.0" encoding="utf-8"?>
<p:tagLst xmlns:p="http://schemas.openxmlformats.org/presentationml/2006/main">
  <p:tag name="AS_UNIQUEID" val="174"/>
</p:tagLst>
</file>

<file path=ppt/tags/tag64.xml><?xml version="1.0" encoding="utf-8"?>
<p:tagLst xmlns:p="http://schemas.openxmlformats.org/presentationml/2006/main">
  <p:tag name="AS_UNIQUEID" val="175"/>
</p:tagLst>
</file>

<file path=ppt/tags/tag65.xml><?xml version="1.0" encoding="utf-8"?>
<p:tagLst xmlns:p="http://schemas.openxmlformats.org/presentationml/2006/main">
  <p:tag name="AS_UNIQUEID" val="176"/>
</p:tagLst>
</file>

<file path=ppt/tags/tag66.xml><?xml version="1.0" encoding="utf-8"?>
<p:tagLst xmlns:p="http://schemas.openxmlformats.org/presentationml/2006/main">
  <p:tag name="AS_UNIQUEID" val="177"/>
</p:tagLst>
</file>

<file path=ppt/tags/tag67.xml><?xml version="1.0" encoding="utf-8"?>
<p:tagLst xmlns:p="http://schemas.openxmlformats.org/presentationml/2006/main">
  <p:tag name="AS_UNIQUEID" val="178"/>
</p:tagLst>
</file>

<file path=ppt/tags/tag68.xml><?xml version="1.0" encoding="utf-8"?>
<p:tagLst xmlns:p="http://schemas.openxmlformats.org/presentationml/2006/main">
  <p:tag name="AS_UNIQUEID" val="179"/>
</p:tagLst>
</file>

<file path=ppt/tags/tag69.xml><?xml version="1.0" encoding="utf-8"?>
<p:tagLst xmlns:p="http://schemas.openxmlformats.org/presentationml/2006/main">
  <p:tag name="AS_UNIQUEID" val="180"/>
</p:tagLst>
</file>

<file path=ppt/tags/tag7.xml><?xml version="1.0" encoding="utf-8"?>
<p:tagLst xmlns:p="http://schemas.openxmlformats.org/presentationml/2006/main">
  <p:tag name="AS_UNIQUEID" val="118"/>
</p:tagLst>
</file>

<file path=ppt/tags/tag70.xml><?xml version="1.0" encoding="utf-8"?>
<p:tagLst xmlns:p="http://schemas.openxmlformats.org/presentationml/2006/main">
  <p:tag name="AS_UNIQUEID" val="181"/>
</p:tagLst>
</file>

<file path=ppt/tags/tag71.xml><?xml version="1.0" encoding="utf-8"?>
<p:tagLst xmlns:p="http://schemas.openxmlformats.org/presentationml/2006/main">
  <p:tag name="AS_UNIQUEID" val="182"/>
</p:tagLst>
</file>

<file path=ppt/tags/tag72.xml><?xml version="1.0" encoding="utf-8"?>
<p:tagLst xmlns:p="http://schemas.openxmlformats.org/presentationml/2006/main">
  <p:tag name="AS_UNIQUEID" val="183"/>
</p:tagLst>
</file>

<file path=ppt/tags/tag73.xml><?xml version="1.0" encoding="utf-8"?>
<p:tagLst xmlns:p="http://schemas.openxmlformats.org/presentationml/2006/main">
  <p:tag name="AS_UNIQUEID" val="184"/>
</p:tagLst>
</file>

<file path=ppt/tags/tag74.xml><?xml version="1.0" encoding="utf-8"?>
<p:tagLst xmlns:p="http://schemas.openxmlformats.org/presentationml/2006/main">
  <p:tag name="AS_UNIQUEID" val="185"/>
</p:tagLst>
</file>

<file path=ppt/tags/tag75.xml><?xml version="1.0" encoding="utf-8"?>
<p:tagLst xmlns:p="http://schemas.openxmlformats.org/presentationml/2006/main">
  <p:tag name="AS_UNIQUEID" val="186"/>
</p:tagLst>
</file>

<file path=ppt/tags/tag76.xml><?xml version="1.0" encoding="utf-8"?>
<p:tagLst xmlns:p="http://schemas.openxmlformats.org/presentationml/2006/main">
  <p:tag name="AS_UNIQUEID" val="187"/>
</p:tagLst>
</file>

<file path=ppt/tags/tag77.xml><?xml version="1.0" encoding="utf-8"?>
<p:tagLst xmlns:p="http://schemas.openxmlformats.org/presentationml/2006/main">
  <p:tag name="AS_UNIQUEID" val="188"/>
</p:tagLst>
</file>

<file path=ppt/tags/tag78.xml><?xml version="1.0" encoding="utf-8"?>
<p:tagLst xmlns:p="http://schemas.openxmlformats.org/presentationml/2006/main">
  <p:tag name="AS_UNIQUEID" val="189"/>
</p:tagLst>
</file>

<file path=ppt/tags/tag79.xml><?xml version="1.0" encoding="utf-8"?>
<p:tagLst xmlns:p="http://schemas.openxmlformats.org/presentationml/2006/main">
  <p:tag name="AS_UNIQUEID" val="190"/>
</p:tagLst>
</file>

<file path=ppt/tags/tag8.xml><?xml version="1.0" encoding="utf-8"?>
<p:tagLst xmlns:p="http://schemas.openxmlformats.org/presentationml/2006/main">
  <p:tag name="AS_UNIQUEID" val="119"/>
</p:tagLst>
</file>

<file path=ppt/tags/tag80.xml><?xml version="1.0" encoding="utf-8"?>
<p:tagLst xmlns:p="http://schemas.openxmlformats.org/presentationml/2006/main">
  <p:tag name="AS_UNIQUEID" val="191"/>
</p:tagLst>
</file>

<file path=ppt/tags/tag81.xml><?xml version="1.0" encoding="utf-8"?>
<p:tagLst xmlns:p="http://schemas.openxmlformats.org/presentationml/2006/main">
  <p:tag name="AS_UNIQUEID" val="192"/>
</p:tagLst>
</file>

<file path=ppt/tags/tag82.xml><?xml version="1.0" encoding="utf-8"?>
<p:tagLst xmlns:p="http://schemas.openxmlformats.org/presentationml/2006/main">
  <p:tag name="AS_UNIQUEID" val="193"/>
</p:tagLst>
</file>

<file path=ppt/tags/tag83.xml><?xml version="1.0" encoding="utf-8"?>
<p:tagLst xmlns:p="http://schemas.openxmlformats.org/presentationml/2006/main">
  <p:tag name="AS_UNIQUEID" val="194"/>
</p:tagLst>
</file>

<file path=ppt/tags/tag84.xml><?xml version="1.0" encoding="utf-8"?>
<p:tagLst xmlns:p="http://schemas.openxmlformats.org/presentationml/2006/main">
  <p:tag name="AS_UNIQUEID" val="195"/>
</p:tagLst>
</file>

<file path=ppt/tags/tag85.xml><?xml version="1.0" encoding="utf-8"?>
<p:tagLst xmlns:p="http://schemas.openxmlformats.org/presentationml/2006/main">
  <p:tag name="AS_UNIQUEID" val="196"/>
</p:tagLst>
</file>

<file path=ppt/tags/tag86.xml><?xml version="1.0" encoding="utf-8"?>
<p:tagLst xmlns:p="http://schemas.openxmlformats.org/presentationml/2006/main">
  <p:tag name="AS_UNIQUEID" val="197"/>
</p:tagLst>
</file>

<file path=ppt/tags/tag87.xml><?xml version="1.0" encoding="utf-8"?>
<p:tagLst xmlns:p="http://schemas.openxmlformats.org/presentationml/2006/main">
  <p:tag name="AS_UNIQUEID" val="198"/>
</p:tagLst>
</file>

<file path=ppt/tags/tag88.xml><?xml version="1.0" encoding="utf-8"?>
<p:tagLst xmlns:p="http://schemas.openxmlformats.org/presentationml/2006/main">
  <p:tag name="AS_UNIQUEID" val="199"/>
</p:tagLst>
</file>

<file path=ppt/tags/tag89.xml><?xml version="1.0" encoding="utf-8"?>
<p:tagLst xmlns:p="http://schemas.openxmlformats.org/presentationml/2006/main">
  <p:tag name="AS_UNIQUEID" val="200"/>
</p:tagLst>
</file>

<file path=ppt/tags/tag9.xml><?xml version="1.0" encoding="utf-8"?>
<p:tagLst xmlns:p="http://schemas.openxmlformats.org/presentationml/2006/main">
  <p:tag name="AS_UNIQUEID" val="120"/>
</p:tagLst>
</file>

<file path=ppt/tags/tag90.xml><?xml version="1.0" encoding="utf-8"?>
<p:tagLst xmlns:p="http://schemas.openxmlformats.org/presentationml/2006/main">
  <p:tag name="AS_UNIQUEID" val="201"/>
</p:tagLst>
</file>

<file path=ppt/tags/tag91.xml><?xml version="1.0" encoding="utf-8"?>
<p:tagLst xmlns:p="http://schemas.openxmlformats.org/presentationml/2006/main">
  <p:tag name="AS_UNIQUEID" val="202"/>
</p:tagLst>
</file>

<file path=ppt/tags/tag92.xml><?xml version="1.0" encoding="utf-8"?>
<p:tagLst xmlns:p="http://schemas.openxmlformats.org/presentationml/2006/main">
  <p:tag name="AS_UNIQUEID" val="203"/>
</p:tagLst>
</file>

<file path=ppt/tags/tag93.xml><?xml version="1.0" encoding="utf-8"?>
<p:tagLst xmlns:p="http://schemas.openxmlformats.org/presentationml/2006/main">
  <p:tag name="AS_UNIQUEID" val="204"/>
</p:tagLst>
</file>

<file path=ppt/tags/tag94.xml><?xml version="1.0" encoding="utf-8"?>
<p:tagLst xmlns:p="http://schemas.openxmlformats.org/presentationml/2006/main">
  <p:tag name="AS_UNIQUEID" val="205"/>
</p:tagLst>
</file>

<file path=ppt/tags/tag95.xml><?xml version="1.0" encoding="utf-8"?>
<p:tagLst xmlns:p="http://schemas.openxmlformats.org/presentationml/2006/main">
  <p:tag name="AS_UNIQUEID" val="206"/>
</p:tagLst>
</file>

<file path=ppt/tags/tag96.xml><?xml version="1.0" encoding="utf-8"?>
<p:tagLst xmlns:p="http://schemas.openxmlformats.org/presentationml/2006/main">
  <p:tag name="AS_UNIQUEID" val="207"/>
</p:tagLst>
</file>

<file path=ppt/tags/tag97.xml><?xml version="1.0" encoding="utf-8"?>
<p:tagLst xmlns:p="http://schemas.openxmlformats.org/presentationml/2006/main">
  <p:tag name="AS_UNIQUEID" val="208"/>
</p:tagLst>
</file>

<file path=ppt/tags/tag98.xml><?xml version="1.0" encoding="utf-8"?>
<p:tagLst xmlns:p="http://schemas.openxmlformats.org/presentationml/2006/main">
  <p:tag name="AS_UNIQUEID" val="209"/>
</p:tagLst>
</file>

<file path=ppt/tags/tag99.xml><?xml version="1.0" encoding="utf-8"?>
<p:tagLst xmlns:p="http://schemas.openxmlformats.org/presentationml/2006/main">
  <p:tag name="AS_UNIQUEID" val="210"/>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Widescreen</PresentationFormat>
  <Paragraphs>93</Paragraphs>
  <Slides>25</Slides>
  <Notes>6</Notes>
  <TotalTime>456</TotalTime>
  <HiddenSlides>15</HiddenSlides>
  <MMClips>5</MMClips>
  <ScaleCrop>0</ScaleCrop>
  <HeadingPairs>
    <vt:vector baseType="variant" size="4">
      <vt:variant>
        <vt:lpstr>Theme</vt:lpstr>
      </vt:variant>
      <vt:variant>
        <vt:i4>1</vt:i4>
      </vt:variant>
      <vt:variant>
        <vt:lpstr>Slide Titles</vt:lpstr>
      </vt:variant>
      <vt:variant>
        <vt:i4>25</vt:i4>
      </vt:variant>
    </vt:vector>
  </HeadingPairs>
  <TitlesOfParts>
    <vt:vector baseType="lpstr" size="26">
      <vt:lpstr>Office Theme</vt:lpstr>
      <vt:lpstr>Benefits 101: Video Guide</vt:lpstr>
      <vt:lpstr>Introduction</vt:lpstr>
      <vt:lpstr>What is a deductible? </vt:lpstr>
      <vt:lpstr>Correct!Click here to advance to the next question </vt:lpstr>
      <vt:lpstr>Incorrect!Click here to view the correct answer Click here to advance to the next question </vt:lpstr>
      <vt:lpstr>Answer – What is a deductible?</vt:lpstr>
      <vt:lpstr>What is a premium? </vt:lpstr>
      <vt:lpstr>Correct!Click here to advance to the next question </vt:lpstr>
      <vt:lpstr>Incorrect!Click here to view the correct answer Click here to advance to the next question </vt:lpstr>
      <vt:lpstr>Answer – What is a premium?</vt:lpstr>
      <vt:lpstr>What is a copayment (copay)? </vt:lpstr>
      <vt:lpstr>Correct!Click here to advance to next question </vt:lpstr>
      <vt:lpstr>Incorrect!Click here to view the correct answer Click here to advance to the next question </vt:lpstr>
      <vt:lpstr>Answer – What is a copay?</vt:lpstr>
      <vt:lpstr>What is an out-of-pocket maximum (OOPM)?</vt:lpstr>
      <vt:lpstr>Correct!Click here to advance to the next question </vt:lpstr>
      <vt:lpstr>Incorrect!Click here to view the correct answer Click here to advance to the next question </vt:lpstr>
      <vt:lpstr>Answer – What is an OOPM?</vt:lpstr>
      <vt:lpstr>What is Coinsurance</vt:lpstr>
      <vt:lpstr>Correct!Click here to continue </vt:lpstr>
      <vt:lpstr>Incorrect!Click here to view the correct answer Click here to continue </vt:lpstr>
      <vt:lpstr>Answer – What is coinsurance?</vt:lpstr>
      <vt:lpstr>Thank you for taking this quiz!Click here for more information </vt:lpstr>
      <vt:lpstr>4 Ways to Cut Your Health Care Costs</vt:lpstr>
      <vt:lpstr>For more information:Please direct all questions regarding this quiz and any requests for additional resources to HR.This video guide is provided by Horst Insurance and is intended for informational use only.  It is not intended to replace the advice of a legal or medical professional. © 2017-2019 Zywave, Inc. All rights reserved.   </vt:lpstr>
    </vt:vector>
  </TitlesOfParts>
  <LinksUpToDate>0</LinksUpToDate>
  <SharedDoc>0</SharedDoc>
  <HyperlinksChanged>0</HyperlinksChanged>
  <Application>Aspose.Slides for .NET</Application>
  <AppVersion>18.0500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Employee Benefits Enrollment Guide</dc:title>
  <dc:creator>Hutchinson, Stephanie</dc:creator>
  <cp:lastModifiedBy>Oliver, Jillian</cp:lastModifiedBy>
  <cp:revision>40</cp:revision>
  <dcterms:created xsi:type="dcterms:W3CDTF">2019-07-18T13:28:50Z</dcterms:created>
  <dcterms:modified xsi:type="dcterms:W3CDTF">2019-09-30T18:45:19Z</dcterms:modified>
</cp:coreProperties>
</file>